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457" r:id="rId3"/>
    <p:sldId id="458" r:id="rId4"/>
    <p:sldId id="459" r:id="rId6"/>
    <p:sldId id="460" r:id="rId7"/>
    <p:sldId id="463" r:id="rId8"/>
    <p:sldId id="461" r:id="rId9"/>
    <p:sldId id="491" r:id="rId10"/>
    <p:sldId id="462" r:id="rId11"/>
    <p:sldId id="487" r:id="rId12"/>
    <p:sldId id="471" r:id="rId13"/>
    <p:sldId id="305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01"/>
    <a:srgbClr val="57257D"/>
    <a:srgbClr val="E20000"/>
    <a:srgbClr val="006DF0"/>
    <a:srgbClr val="60A701"/>
    <a:srgbClr val="D60093"/>
    <a:srgbClr val="E6005D"/>
    <a:srgbClr val="CB0140"/>
    <a:srgbClr val="2FAF01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 autoAdjust="0"/>
    <p:restoredTop sz="94660"/>
  </p:normalViewPr>
  <p:slideViewPr>
    <p:cSldViewPr>
      <p:cViewPr>
        <p:scale>
          <a:sx n="75" d="100"/>
          <a:sy n="75" d="100"/>
        </p:scale>
        <p:origin x="-708" y="-828"/>
      </p:cViewPr>
      <p:guideLst>
        <p:guide orient="horz" pos="1651"/>
        <p:guide pos="28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93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AB678-EF5F-4E50-A95C-9AC379BA1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4A61C-AF7B-4A81-9D1F-1F4BACD42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BA27E-A051-4B99-B069-3CC0185D0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microsoft.com/office/2007/relationships/media" Target="../media/media1.wmv"/><Relationship Id="rId2" Type="http://schemas.openxmlformats.org/officeDocument/2006/relationships/video" Target="../media/media1.wm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100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100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合成 1~1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-20538"/>
            <a:ext cx="9180512" cy="5328592"/>
          </a:xfrm>
          <a:prstGeom prst="rect">
            <a:avLst/>
          </a:prstGeom>
        </p:spPr>
      </p:pic>
    </p:spTree>
  </p:cSld>
  <p:clrMapOvr>
    <a:masterClrMapping/>
  </p:clrMapOvr>
  <p:transition spd="med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J:\设计PPT新\素材\0图片背景\00背景00 - 副本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8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735546"/>
            <a:ext cx="9147176" cy="42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716002"/>
            <a:ext cx="9144000" cy="41147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5016521"/>
            <a:ext cx="9144000" cy="41147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 advClick="0" advTm="100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J:\设计PPT新\素材\0图片背景\00背景00 - 副本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535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0260" y="3580130"/>
            <a:ext cx="481012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Eleven</a:t>
            </a:r>
            <a:r>
              <a:rPr lang="zh-CN" altLang="en-US" dirty="0" smtClean="0"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分享求职心得与细节，助力跳槽季</a:t>
            </a:r>
            <a:endParaRPr lang="zh-CN" altLang="en-US" dirty="0" smtClean="0"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1693545" y="2861945"/>
            <a:ext cx="6130290" cy="701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sz="4000" b="1" dirty="0" smtClean="0"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  <a:cs typeface="Segoe UI"/>
              </a:rPr>
              <a:t>新年新气象，一年一个样</a:t>
            </a:r>
            <a:endParaRPr lang="zh-CN" sz="4000" b="1" dirty="0" smtClean="0"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  <a:cs typeface="Segoe UI"/>
            </a:endParaRPr>
          </a:p>
        </p:txBody>
      </p:sp>
      <p:pic>
        <p:nvPicPr>
          <p:cNvPr id="11" name="Picture 2" descr="J:\设计ppt\普通PPT\政府\素材\PNG图\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-20538"/>
            <a:ext cx="2483767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:\设计ppt\普通PPT\政府\素材\PNG图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6512" y="-20538"/>
            <a:ext cx="2469668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2783550" y="936592"/>
            <a:ext cx="3177948" cy="2211222"/>
            <a:chOff x="2783550" y="824607"/>
            <a:chExt cx="3177948" cy="221122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03775">
              <a:off x="3834242" y="824607"/>
              <a:ext cx="1333622" cy="124841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550" y="1129060"/>
              <a:ext cx="3177948" cy="1906769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9885" y="140970"/>
            <a:ext cx="4747895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再接再厉，勇攀高峰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84395" y="2377151"/>
            <a:ext cx="2009463" cy="1102840"/>
            <a:chOff x="2072433" y="511758"/>
            <a:chExt cx="2009463" cy="1267904"/>
          </a:xfrm>
        </p:grpSpPr>
        <p:sp>
          <p:nvSpPr>
            <p:cNvPr id="4" name="矩形 3"/>
            <p:cNvSpPr/>
            <p:nvPr/>
          </p:nvSpPr>
          <p:spPr>
            <a:xfrm>
              <a:off x="2072433" y="511758"/>
              <a:ext cx="2009463" cy="1267904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defRPr/>
              </a:pPr>
              <a:endParaRPr lang="zh-CN" altLang="en-US" sz="1400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18"/>
            <p:cNvSpPr txBox="1">
              <a:spLocks noChangeArrowheads="1"/>
            </p:cNvSpPr>
            <p:nvPr/>
          </p:nvSpPr>
          <p:spPr bwMode="auto">
            <a:xfrm flipH="1">
              <a:off x="2395542" y="704030"/>
              <a:ext cx="1335298" cy="8410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100" b="1" kern="0" dirty="0">
                  <a:solidFill>
                    <a:sysClr val="window" lastClr="FFFFFF">
                      <a:lumMod val="95000"/>
                    </a:sysClr>
                  </a:solidFill>
                  <a:latin typeface="黑体" charset="0"/>
                  <a:ea typeface="黑体" charset="0"/>
                </a:rPr>
                <a:t>全力以赴</a:t>
              </a:r>
              <a:endParaRPr lang="zh-CN" altLang="en-US" sz="2100" b="1" kern="0" dirty="0">
                <a:solidFill>
                  <a:sysClr val="window" lastClr="FFFFFF">
                    <a:lumMod val="95000"/>
                  </a:sysClr>
                </a:solidFill>
                <a:latin typeface="黑体" charset="0"/>
                <a:ea typeface="黑体" charset="0"/>
              </a:endParaRPr>
            </a:p>
            <a:p>
              <a:pPr lvl="0">
                <a:defRPr/>
              </a:pPr>
              <a:r>
                <a:rPr lang="zh-CN" altLang="en-US" sz="2100" b="1" kern="0" dirty="0">
                  <a:solidFill>
                    <a:sysClr val="window" lastClr="FFFFFF">
                      <a:lumMod val="95000"/>
                    </a:sysClr>
                  </a:solidFill>
                  <a:latin typeface="黑体" charset="0"/>
                  <a:ea typeface="黑体" charset="0"/>
                </a:rPr>
                <a:t>实现价值</a:t>
              </a:r>
              <a:endParaRPr lang="zh-CN" altLang="en-US" sz="2100" b="1" kern="0" dirty="0">
                <a:solidFill>
                  <a:sysClr val="window" lastClr="FFFFFF">
                    <a:lumMod val="95000"/>
                  </a:sysClr>
                </a:solidFill>
                <a:latin typeface="黑体" charset="0"/>
                <a:ea typeface="黑体" charset="0"/>
              </a:endParaRPr>
            </a:p>
          </p:txBody>
        </p:sp>
      </p:grpSp>
      <p:pic>
        <p:nvPicPr>
          <p:cNvPr id="6" name="图片 2" descr="www.tuweimei.comComp_14326042_mnM9aCLYRMGEidITBfJzcJFLyrur0SBd.jpg"/>
          <p:cNvPicPr>
            <a:picLocks noGrp="1" noChangeAspect="1"/>
          </p:cNvPicPr>
          <p:nvPr isPhoto="1"/>
        </p:nvPicPr>
        <p:blipFill rotWithShape="1">
          <a:blip r:embed="rId1"/>
          <a:srcRect t="4182" b="8089"/>
          <a:stretch>
            <a:fillRect/>
          </a:stretch>
        </p:blipFill>
        <p:spPr bwMode="auto">
          <a:xfrm>
            <a:off x="298450" y="1010920"/>
            <a:ext cx="3008630" cy="379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14"/>
          <a:stretch>
            <a:fillRect/>
          </a:stretch>
        </p:blipFill>
        <p:spPr>
          <a:xfrm>
            <a:off x="6284395" y="1175734"/>
            <a:ext cx="2009463" cy="1116501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25260"/>
          <a:stretch>
            <a:fillRect/>
          </a:stretch>
        </p:blipFill>
        <p:spPr bwMode="auto">
          <a:xfrm>
            <a:off x="4211960" y="2377151"/>
            <a:ext cx="1979711" cy="110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211961" y="1175734"/>
            <a:ext cx="1979711" cy="1108000"/>
            <a:chOff x="0" y="2271004"/>
            <a:chExt cx="1979711" cy="1108000"/>
          </a:xfrm>
        </p:grpSpPr>
        <p:sp>
          <p:nvSpPr>
            <p:cNvPr id="10" name="矩形 9"/>
            <p:cNvSpPr/>
            <p:nvPr/>
          </p:nvSpPr>
          <p:spPr>
            <a:xfrm>
              <a:off x="0" y="2271004"/>
              <a:ext cx="1979711" cy="1108000"/>
            </a:xfrm>
            <a:prstGeom prst="rect">
              <a:avLst/>
            </a:pr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TextBox 18"/>
            <p:cNvSpPr txBox="1">
              <a:spLocks noChangeArrowheads="1"/>
            </p:cNvSpPr>
            <p:nvPr/>
          </p:nvSpPr>
          <p:spPr bwMode="auto">
            <a:xfrm flipH="1">
              <a:off x="379065" y="2487534"/>
              <a:ext cx="1335298" cy="7315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343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spc="-35" dirty="0">
                  <a:latin typeface="黑体" charset="0"/>
                  <a:ea typeface="黑体" charset="0"/>
                  <a:cs typeface="Segoe UI" pitchFamily="34" charset="0"/>
                  <a:sym typeface="+mn-ea"/>
                </a:rPr>
                <a:t>精心准备</a:t>
              </a:r>
              <a:endParaRPr lang="zh-CN" altLang="en-US" sz="2100" spc="-35" dirty="0">
                <a:solidFill>
                  <a:schemeClr val="tx1"/>
                </a:solidFill>
                <a:latin typeface="黑体" charset="0"/>
                <a:ea typeface="黑体" charset="0"/>
                <a:cs typeface="Segoe UI" pitchFamily="34" charset="0"/>
              </a:endParaRPr>
            </a:p>
            <a:p>
              <a:pPr defTabSz="6343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spc="-35" dirty="0">
                  <a:latin typeface="黑体" charset="0"/>
                  <a:ea typeface="黑体" charset="0"/>
                  <a:cs typeface="Segoe UI" pitchFamily="34" charset="0"/>
                  <a:sym typeface="+mn-ea"/>
                </a:rPr>
                <a:t>一击即中</a:t>
              </a:r>
              <a:endParaRPr lang="en-US" altLang="zh-CN" sz="2100" b="1" kern="0" dirty="0">
                <a:solidFill>
                  <a:sysClr val="window" lastClr="FFFFFF">
                    <a:lumMod val="95000"/>
                  </a:sysClr>
                </a:solidFill>
                <a:latin typeface="黑体" charset="0"/>
                <a:ea typeface="黑体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81910" y="3552190"/>
            <a:ext cx="6383655" cy="1324610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黑体" charset="0"/>
                <a:ea typeface="黑体" charset="0"/>
              </a:rPr>
              <a:t>送大家两句话：</a:t>
            </a:r>
            <a:endParaRPr lang="zh-CN" altLang="en-US" b="1" dirty="0">
              <a:solidFill>
                <a:schemeClr val="tx1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solidFill>
                  <a:schemeClr val="bg2"/>
                </a:solidFill>
                <a:latin typeface="黑体" charset="0"/>
                <a:ea typeface="黑体" charset="0"/>
              </a:rPr>
              <a:t>       </a:t>
            </a:r>
            <a:r>
              <a:rPr lang="zh-CN" altLang="en-US" b="1" dirty="0">
                <a:solidFill>
                  <a:schemeClr val="bg2"/>
                </a:solidFill>
                <a:latin typeface="黑体" charset="0"/>
                <a:ea typeface="黑体" charset="0"/>
              </a:rPr>
              <a:t>方向比位置更重要</a:t>
            </a:r>
            <a:endParaRPr lang="zh-CN" altLang="en-US" b="1" dirty="0">
              <a:solidFill>
                <a:schemeClr val="bg2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黑体" charset="0"/>
                <a:ea typeface="黑体" charset="0"/>
              </a:rPr>
              <a:t>     没有尽力而为，只有全力以赴</a:t>
            </a:r>
            <a:endParaRPr lang="zh-CN" altLang="en-US" b="1" dirty="0">
              <a:solidFill>
                <a:schemeClr val="bg2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875" y="3507740"/>
            <a:ext cx="6480810" cy="12960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J:\设计PPT新\素材\0图片背景\00背景00 - 副本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535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11760" y="1568862"/>
            <a:ext cx="4189238" cy="198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6000" dirty="0"/>
              <a:t>GoodLuck</a:t>
            </a:r>
            <a:endParaRPr lang="en-US" altLang="zh-CN" sz="6000" dirty="0"/>
          </a:p>
          <a:p>
            <a:r>
              <a:rPr lang="en-US" altLang="zh-CN" sz="6000" dirty="0"/>
              <a:t>Thanks</a:t>
            </a:r>
            <a:endParaRPr lang="en-US" altLang="zh-CN" sz="6000" dirty="0"/>
          </a:p>
        </p:txBody>
      </p:sp>
      <p:grpSp>
        <p:nvGrpSpPr>
          <p:cNvPr id="41" name="Group 7"/>
          <p:cNvGrpSpPr/>
          <p:nvPr/>
        </p:nvGrpSpPr>
        <p:grpSpPr bwMode="auto">
          <a:xfrm>
            <a:off x="-4174027" y="-407636"/>
            <a:ext cx="6735984" cy="6433488"/>
            <a:chOff x="0" y="0"/>
            <a:chExt cx="2208" cy="2208"/>
          </a:xfrm>
        </p:grpSpPr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0" y="76"/>
              <a:ext cx="2132" cy="213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" name="Group 9"/>
            <p:cNvGrpSpPr>
              <a:grpSpLocks noChangeAspect="1"/>
            </p:cNvGrpSpPr>
            <p:nvPr/>
          </p:nvGrpSpPr>
          <p:grpSpPr bwMode="auto">
            <a:xfrm>
              <a:off x="0" y="0"/>
              <a:ext cx="2208" cy="2208"/>
              <a:chOff x="0" y="0"/>
              <a:chExt cx="2208" cy="2208"/>
            </a:xfrm>
          </p:grpSpPr>
          <p:grpSp>
            <p:nvGrpSpPr>
              <p:cNvPr id="44" name="Group 10"/>
              <p:cNvGrpSpPr>
                <a:grpSpLocks noChangeAspect="1"/>
              </p:cNvGrpSpPr>
              <p:nvPr/>
            </p:nvGrpSpPr>
            <p:grpSpPr bwMode="auto">
              <a:xfrm>
                <a:off x="0" y="0"/>
                <a:ext cx="2208" cy="2208"/>
                <a:chOff x="0" y="0"/>
                <a:chExt cx="2208" cy="2208"/>
              </a:xfrm>
            </p:grpSpPr>
            <p:grpSp>
              <p:nvGrpSpPr>
                <p:cNvPr id="60" name="Group 11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08" cy="2202"/>
                  <a:chOff x="0" y="0"/>
                  <a:chExt cx="1429" cy="1429"/>
                </a:xfrm>
              </p:grpSpPr>
              <p:grpSp>
                <p:nvGrpSpPr>
                  <p:cNvPr id="68" name="Group 1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72" name="AutoShape 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3" name="AutoShape 14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9" name="Group 15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1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70" name="AutoShape 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AutoShape 17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61" name="Group 18"/>
                <p:cNvGrpSpPr>
                  <a:grpSpLocks noChangeAspect="1"/>
                </p:cNvGrpSpPr>
                <p:nvPr/>
              </p:nvGrpSpPr>
              <p:grpSpPr bwMode="auto">
                <a:xfrm rot="2700000">
                  <a:off x="-3" y="3"/>
                  <a:ext cx="2208" cy="2202"/>
                  <a:chOff x="0" y="0"/>
                  <a:chExt cx="1429" cy="1429"/>
                </a:xfrm>
              </p:grpSpPr>
              <p:grpSp>
                <p:nvGrpSpPr>
                  <p:cNvPr id="62" name="Group 1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66" name="AutoShape 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AutoShape 21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3" name="Group 22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1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64" name="AutoShape 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5" name="AutoShape 24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45" name="Group 25"/>
              <p:cNvGrpSpPr>
                <a:grpSpLocks noChangeAspect="1"/>
              </p:cNvGrpSpPr>
              <p:nvPr/>
            </p:nvGrpSpPr>
            <p:grpSpPr bwMode="auto">
              <a:xfrm rot="1320000">
                <a:off x="318" y="359"/>
                <a:ext cx="1546" cy="1546"/>
                <a:chOff x="0" y="0"/>
                <a:chExt cx="2208" cy="2208"/>
              </a:xfrm>
            </p:grpSpPr>
            <p:grpSp>
              <p:nvGrpSpPr>
                <p:cNvPr id="46" name="Group 26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08" cy="2202"/>
                  <a:chOff x="0" y="0"/>
                  <a:chExt cx="1429" cy="1429"/>
                </a:xfrm>
              </p:grpSpPr>
              <p:grpSp>
                <p:nvGrpSpPr>
                  <p:cNvPr id="54" name="Group 2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58" name="AutoShape 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9" name="AutoShape 29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" name="Group 30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1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56" name="AutoShape 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7" name="AutoShape 32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7" name="Group 33"/>
                <p:cNvGrpSpPr>
                  <a:grpSpLocks noChangeAspect="1"/>
                </p:cNvGrpSpPr>
                <p:nvPr/>
              </p:nvGrpSpPr>
              <p:grpSpPr bwMode="auto">
                <a:xfrm rot="2700000">
                  <a:off x="-3" y="3"/>
                  <a:ext cx="2208" cy="2202"/>
                  <a:chOff x="0" y="0"/>
                  <a:chExt cx="1429" cy="1429"/>
                </a:xfrm>
              </p:grpSpPr>
              <p:grpSp>
                <p:nvGrpSpPr>
                  <p:cNvPr id="48" name="Group 3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52" name="AutoShape 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AutoShape 36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9" name="Group 37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1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50" name="AutoShape 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" name="AutoShape 39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999"/>
                      </a:scheme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.00277 L 1.08802 0.00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92" y="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38450" y="1605915"/>
            <a:ext cx="5765800" cy="29451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2940050" y="1996440"/>
            <a:ext cx="5607050" cy="2558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just">
              <a:lnSpc>
                <a:spcPct val="180000"/>
              </a:lnSpc>
              <a:spcBef>
                <a:spcPct val="50000"/>
              </a:spcBef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charset="0"/>
                <a:ea typeface="黑体" charset="0"/>
              </a:rPr>
              <a:t>跳还是不跳，这是一个问题。环境各不同，追求各不同，性格各不同，没有标准答案。如果你觉得收入低于预期、没能获得认可、成长遇到瓶颈、有了新的目标，那么果断跳！如果你获得领导的重视和认可，那么你应该犹豫一下，这个是最难得的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黑体" charset="0"/>
              <a:ea typeface="黑体" charset="0"/>
            </a:endParaRPr>
          </a:p>
        </p:txBody>
      </p:sp>
      <p:pic>
        <p:nvPicPr>
          <p:cNvPr id="10" name="Picture 2" descr="F:\0图片下载\B-3D效果\05_3500x2333副本.pn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 flipH="1">
            <a:off x="173355" y="1131570"/>
            <a:ext cx="2520950" cy="335026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矩形 12"/>
          <p:cNvSpPr/>
          <p:nvPr/>
        </p:nvSpPr>
        <p:spPr bwMode="auto">
          <a:xfrm>
            <a:off x="2843798" y="1347361"/>
            <a:ext cx="1568750" cy="66842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843798" y="1419049"/>
            <a:ext cx="1584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spc="-150" dirty="0" smtClean="0">
                <a:ln w="1905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  言</a:t>
            </a:r>
            <a:endParaRPr lang="zh-CN" altLang="en-US" sz="3200" b="1" kern="0" spc="-150" dirty="0">
              <a:ln w="1905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66" y="4083975"/>
            <a:ext cx="1267341" cy="7920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3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3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  <p:bldP spid="13" grpId="0" bldLvl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ltGray">
          <a:xfrm>
            <a:off x="323747" y="123220"/>
            <a:ext cx="3384376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求职四部曲</a:t>
            </a:r>
            <a:endParaRPr lang="zh-CN" altLang="zh-CN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59443" y="1485679"/>
            <a:ext cx="1903031" cy="1903155"/>
            <a:chOff x="679096" y="1583935"/>
            <a:chExt cx="2124514" cy="212451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2542" y="1836241"/>
              <a:ext cx="1624103" cy="161151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组合 20"/>
            <p:cNvGrpSpPr/>
            <p:nvPr/>
          </p:nvGrpSpPr>
          <p:grpSpPr>
            <a:xfrm>
              <a:off x="679096" y="1583935"/>
              <a:ext cx="2124514" cy="21245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同心圆 22"/>
              <p:cNvSpPr/>
              <p:nvPr/>
            </p:nvSpPr>
            <p:spPr>
              <a:xfrm>
                <a:off x="2678805" y="1038595"/>
                <a:ext cx="1698161" cy="1698160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716949" y="1485679"/>
            <a:ext cx="1903031" cy="1903155"/>
            <a:chOff x="679096" y="1583935"/>
            <a:chExt cx="2124514" cy="2124514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2542" y="1836241"/>
              <a:ext cx="1624103" cy="161151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6" name="组合 25"/>
            <p:cNvGrpSpPr/>
            <p:nvPr/>
          </p:nvGrpSpPr>
          <p:grpSpPr>
            <a:xfrm>
              <a:off x="679096" y="1583935"/>
              <a:ext cx="2124514" cy="21245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27" name="同心圆 26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同心圆 27"/>
              <p:cNvSpPr/>
              <p:nvPr/>
            </p:nvSpPr>
            <p:spPr>
              <a:xfrm>
                <a:off x="2678805" y="1038595"/>
                <a:ext cx="1698161" cy="1698160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753320" y="1485679"/>
            <a:ext cx="1903031" cy="1903155"/>
            <a:chOff x="679096" y="1583935"/>
            <a:chExt cx="2124514" cy="2124514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2542" y="1836241"/>
              <a:ext cx="1624103" cy="161151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7" name="组合 46"/>
            <p:cNvGrpSpPr/>
            <p:nvPr/>
          </p:nvGrpSpPr>
          <p:grpSpPr>
            <a:xfrm>
              <a:off x="679096" y="1583935"/>
              <a:ext cx="2124514" cy="21245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同心圆 48"/>
              <p:cNvSpPr/>
              <p:nvPr/>
            </p:nvSpPr>
            <p:spPr>
              <a:xfrm>
                <a:off x="2678805" y="1038595"/>
                <a:ext cx="1698161" cy="1698160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19706" y="1485679"/>
            <a:ext cx="1903031" cy="1903155"/>
            <a:chOff x="679096" y="1583935"/>
            <a:chExt cx="2124514" cy="2124514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2542" y="1836241"/>
              <a:ext cx="1624103" cy="161151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2" name="组合 51"/>
            <p:cNvGrpSpPr/>
            <p:nvPr/>
          </p:nvGrpSpPr>
          <p:grpSpPr>
            <a:xfrm>
              <a:off x="679096" y="1583935"/>
              <a:ext cx="2124514" cy="21245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同心圆 53"/>
              <p:cNvSpPr/>
              <p:nvPr/>
            </p:nvSpPr>
            <p:spPr>
              <a:xfrm>
                <a:off x="2678805" y="1038595"/>
                <a:ext cx="1698161" cy="1698160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611234" y="3652004"/>
            <a:ext cx="1714568" cy="449580"/>
          </a:xfrm>
          <a:prstGeom prst="rect">
            <a:avLst/>
          </a:prstGeom>
          <a:noFill/>
        </p:spPr>
        <p:txBody>
          <a:bodyPr wrap="square" lIns="84644" tIns="42322" rIns="84644" bIns="42322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A5959"/>
                </a:solidFill>
                <a:latin typeface="黑体" charset="0"/>
                <a:ea typeface="黑体" charset="0"/>
              </a:rPr>
              <a:t>简历</a:t>
            </a:r>
            <a:endParaRPr lang="zh-CN" altLang="en-US" sz="2400" b="1" dirty="0">
              <a:solidFill>
                <a:srgbClr val="5A5959"/>
              </a:solidFill>
              <a:latin typeface="黑体" charset="0"/>
              <a:ea typeface="黑体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44165" y="3651885"/>
            <a:ext cx="1380490" cy="449580"/>
          </a:xfrm>
          <a:prstGeom prst="rect">
            <a:avLst/>
          </a:prstGeom>
          <a:noFill/>
        </p:spPr>
        <p:txBody>
          <a:bodyPr wrap="square" lIns="84644" tIns="42322" rIns="84644" bIns="42322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A5959"/>
                </a:solidFill>
                <a:latin typeface="黑体" charset="0"/>
                <a:ea typeface="黑体" charset="0"/>
              </a:rPr>
              <a:t>准备</a:t>
            </a:r>
            <a:endParaRPr lang="zh-CN" altLang="en-US" sz="2400" b="1" dirty="0">
              <a:solidFill>
                <a:srgbClr val="5A5959"/>
              </a:solidFill>
              <a:latin typeface="黑体" charset="0"/>
              <a:ea typeface="黑体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88212" y="3652004"/>
            <a:ext cx="1724453" cy="449580"/>
          </a:xfrm>
          <a:prstGeom prst="rect">
            <a:avLst/>
          </a:prstGeom>
          <a:noFill/>
        </p:spPr>
        <p:txBody>
          <a:bodyPr wrap="square" lIns="84644" tIns="42322" rIns="84644" bIns="42322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A5959"/>
                </a:solidFill>
                <a:latin typeface="黑体" charset="0"/>
                <a:ea typeface="黑体" charset="0"/>
              </a:rPr>
              <a:t>面试</a:t>
            </a:r>
            <a:endParaRPr lang="zh-CN" altLang="en-US" sz="2400" b="1" dirty="0">
              <a:solidFill>
                <a:srgbClr val="5A5959"/>
              </a:solidFill>
              <a:latin typeface="黑体" charset="0"/>
              <a:ea typeface="黑体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76256" y="3651369"/>
            <a:ext cx="1665084" cy="449580"/>
          </a:xfrm>
          <a:prstGeom prst="rect">
            <a:avLst/>
          </a:prstGeom>
          <a:noFill/>
        </p:spPr>
        <p:txBody>
          <a:bodyPr wrap="square" lIns="84644" tIns="42322" rIns="84644" bIns="42322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A5959"/>
                </a:solidFill>
                <a:latin typeface="黑体" charset="0"/>
                <a:ea typeface="黑体" charset="0"/>
              </a:rPr>
              <a:t>选择</a:t>
            </a:r>
            <a:endParaRPr lang="zh-CN" altLang="en-US" sz="2400" b="1" dirty="0">
              <a:solidFill>
                <a:srgbClr val="5A5959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2681883">
            <a:off x="740752" y="1620770"/>
            <a:ext cx="1666743" cy="1666851"/>
            <a:chOff x="461893" y="1522958"/>
            <a:chExt cx="1800200" cy="1800200"/>
          </a:xfrm>
        </p:grpSpPr>
        <p:sp>
          <p:nvSpPr>
            <p:cNvPr id="60" name="饼形 59"/>
            <p:cNvSpPr/>
            <p:nvPr/>
          </p:nvSpPr>
          <p:spPr>
            <a:xfrm>
              <a:off x="461893" y="1522958"/>
              <a:ext cx="1800200" cy="1800200"/>
            </a:xfrm>
            <a:prstGeom prst="pie">
              <a:avLst>
                <a:gd name="adj1" fmla="val 16201014"/>
                <a:gd name="adj2" fmla="val 14750"/>
              </a:avLst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8918117">
              <a:off x="1336083" y="1608862"/>
              <a:ext cx="729208" cy="84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F5F5F5"/>
                  </a:solidFill>
                  <a:sym typeface="Wingdings"/>
                </a:rPr>
                <a:t></a:t>
              </a:r>
              <a:endParaRPr lang="zh-CN" altLang="en-US" sz="4400" dirty="0">
                <a:solidFill>
                  <a:srgbClr val="F5F5F5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772785" y="1606110"/>
            <a:ext cx="1666743" cy="1666851"/>
            <a:chOff x="2651787" y="1491630"/>
            <a:chExt cx="1800200" cy="1800200"/>
          </a:xfrm>
        </p:grpSpPr>
        <p:sp>
          <p:nvSpPr>
            <p:cNvPr id="63" name="饼形 62"/>
            <p:cNvSpPr/>
            <p:nvPr/>
          </p:nvSpPr>
          <p:spPr>
            <a:xfrm>
              <a:off x="2651787" y="1491630"/>
              <a:ext cx="1800200" cy="1800200"/>
            </a:xfrm>
            <a:prstGeom prst="pie">
              <a:avLst>
                <a:gd name="adj1" fmla="val 16201014"/>
                <a:gd name="adj2" fmla="val 5455309"/>
              </a:avLst>
            </a:prstGeom>
            <a:solidFill>
              <a:srgbClr val="EA5C0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87891" y="1976231"/>
              <a:ext cx="729208" cy="84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F5F5F5"/>
                  </a:solidFill>
                  <a:sym typeface="Wingdings"/>
                </a:rPr>
                <a:t></a:t>
              </a:r>
              <a:endParaRPr lang="zh-CN" altLang="en-US" sz="4400" dirty="0">
                <a:solidFill>
                  <a:srgbClr val="F5F5F5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18363474">
            <a:off x="4825601" y="1606520"/>
            <a:ext cx="1666851" cy="1666743"/>
            <a:chOff x="4791787" y="1442594"/>
            <a:chExt cx="1800200" cy="1800200"/>
          </a:xfrm>
        </p:grpSpPr>
        <p:sp>
          <p:nvSpPr>
            <p:cNvPr id="66" name="饼形 65"/>
            <p:cNvSpPr/>
            <p:nvPr/>
          </p:nvSpPr>
          <p:spPr>
            <a:xfrm>
              <a:off x="4791787" y="1442594"/>
              <a:ext cx="1800200" cy="1800200"/>
            </a:xfrm>
            <a:prstGeom prst="pie">
              <a:avLst>
                <a:gd name="adj1" fmla="val 16201014"/>
                <a:gd name="adj2" fmla="val 10841371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3236526">
              <a:off x="5636871" y="2296311"/>
              <a:ext cx="729208" cy="84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F5F5F5"/>
                  </a:solidFill>
                  <a:sym typeface="Wingdings"/>
                </a:rPr>
                <a:t></a:t>
              </a:r>
              <a:endParaRPr lang="zh-CN" altLang="en-US" sz="4400" dirty="0">
                <a:solidFill>
                  <a:srgbClr val="F5F5F5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869187" y="1606110"/>
            <a:ext cx="1666743" cy="1666851"/>
            <a:chOff x="7020272" y="1478854"/>
            <a:chExt cx="1800200" cy="1800200"/>
          </a:xfrm>
        </p:grpSpPr>
        <p:sp>
          <p:nvSpPr>
            <p:cNvPr id="69" name="饼形 68"/>
            <p:cNvSpPr/>
            <p:nvPr/>
          </p:nvSpPr>
          <p:spPr>
            <a:xfrm>
              <a:off x="7020272" y="1478854"/>
              <a:ext cx="1800200" cy="1800200"/>
            </a:xfrm>
            <a:prstGeom prst="pie">
              <a:avLst>
                <a:gd name="adj1" fmla="val 16201014"/>
                <a:gd name="adj2" fmla="val 16200986"/>
              </a:avLst>
            </a:prstGeom>
            <a:solidFill>
              <a:srgbClr val="7030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3548" y="1923678"/>
              <a:ext cx="729208" cy="84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F5F5F5"/>
                  </a:solidFill>
                  <a:sym typeface="Wingdings"/>
                </a:rPr>
                <a:t></a:t>
              </a:r>
              <a:endParaRPr lang="zh-CN" altLang="en-US" sz="4400" dirty="0">
                <a:solidFill>
                  <a:srgbClr val="F5F5F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1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55" grpId="0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5" descr="J:\设计ppt\普通PPT\政府\素材\PNG图\13489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445260"/>
            <a:ext cx="255968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624455" y="1059180"/>
            <a:ext cx="6195060" cy="3524250"/>
            <a:chOff x="4133" y="1668"/>
            <a:chExt cx="9756" cy="5550"/>
          </a:xfrm>
        </p:grpSpPr>
        <p:sp>
          <p:nvSpPr>
            <p:cNvPr id="145" name="AutoShape 60"/>
            <p:cNvSpPr>
              <a:spLocks noChangeArrowheads="1"/>
            </p:cNvSpPr>
            <p:nvPr/>
          </p:nvSpPr>
          <p:spPr bwMode="auto">
            <a:xfrm>
              <a:off x="4133" y="2725"/>
              <a:ext cx="7823" cy="3402"/>
            </a:xfrm>
            <a:prstGeom prst="rightArrow">
              <a:avLst>
                <a:gd name="adj1" fmla="val 68556"/>
                <a:gd name="adj2" fmla="val 38969"/>
              </a:avLst>
            </a:prstGeom>
            <a:solidFill>
              <a:schemeClr val="bg1">
                <a:alpha val="60000"/>
              </a:schemeClr>
            </a:soli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algn="ctr" defTabSz="-635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tabLst>
                  <a:tab pos="136525" algn="l"/>
                </a:tabLst>
                <a:defRPr/>
              </a:pPr>
              <a:endParaRPr lang="zh-CN" altLang="en-US" sz="1400" dirty="0"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4926" y="5064"/>
              <a:ext cx="4990" cy="2155"/>
            </a:xfrm>
            <a:prstGeom prst="roundRect">
              <a:avLst>
                <a:gd name="adj" fmla="val 7848"/>
              </a:avLst>
            </a:prstGeom>
            <a:gradFill flip="none" rotWithShape="1">
              <a:gsLst>
                <a:gs pos="3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 w="38100">
              <a:solidFill>
                <a:srgbClr val="FF6600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65100" h="1270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algn="ctr" defTabSz="-635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 algn="l"/>
                </a:tabLst>
                <a:defRPr/>
              </a:pPr>
              <a:endParaRPr lang="zh-CN" altLang="en-US" sz="1400" dirty="0">
                <a:solidFill>
                  <a:schemeClr val="accent2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矩形 87"/>
            <p:cNvSpPr>
              <a:spLocks noChangeArrowheads="1"/>
            </p:cNvSpPr>
            <p:nvPr/>
          </p:nvSpPr>
          <p:spPr bwMode="auto">
            <a:xfrm>
              <a:off x="5105" y="5765"/>
              <a:ext cx="4631" cy="14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项目经历是重点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职责内容是重点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工作亮点是重点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 bwMode="auto">
            <a:xfrm>
              <a:off x="4932" y="1668"/>
              <a:ext cx="4990" cy="2152"/>
            </a:xfrm>
            <a:prstGeom prst="roundRect">
              <a:avLst>
                <a:gd name="adj" fmla="val 7848"/>
              </a:avLst>
            </a:prstGeom>
            <a:gradFill flip="none" rotWithShape="1">
              <a:gsLst>
                <a:gs pos="3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2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65100" h="1270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algn="ctr" defTabSz="-635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 algn="l"/>
                </a:tabLst>
                <a:defRPr/>
              </a:pPr>
              <a:endParaRPr lang="zh-CN" altLang="en-US" sz="14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矩形 87"/>
            <p:cNvSpPr>
              <a:spLocks noChangeArrowheads="1"/>
            </p:cNvSpPr>
            <p:nvPr/>
          </p:nvSpPr>
          <p:spPr bwMode="auto">
            <a:xfrm>
              <a:off x="4972" y="2058"/>
              <a:ext cx="4897" cy="14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简洁大方的模板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相对充实的内容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  <a:p>
              <a:pPr algn="ctr" eaLnBrk="0" fontAlgn="ctr" hangingPunct="0">
                <a:buClr>
                  <a:srgbClr val="FF0000"/>
                </a:buClr>
                <a:buSzPct val="70000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黑体" charset="0"/>
                  <a:ea typeface="黑体" charset="0"/>
                </a:rPr>
                <a:t>没有错别字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黑体" charset="0"/>
                <a:ea typeface="黑体" charset="0"/>
              </a:endParaRPr>
            </a:p>
          </p:txBody>
        </p:sp>
        <p:grpSp>
          <p:nvGrpSpPr>
            <p:cNvPr id="150" name="组合 26"/>
            <p:cNvGrpSpPr>
              <a:grpSpLocks noChangeAspect="1"/>
            </p:cNvGrpSpPr>
            <p:nvPr/>
          </p:nvGrpSpPr>
          <p:grpSpPr bwMode="auto">
            <a:xfrm>
              <a:off x="5430" y="3427"/>
              <a:ext cx="3848" cy="873"/>
              <a:chOff x="855540" y="3513439"/>
              <a:chExt cx="1399872" cy="987727"/>
            </a:xfrm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51" name="圆角矩形 150"/>
              <p:cNvSpPr/>
              <p:nvPr/>
            </p:nvSpPr>
            <p:spPr>
              <a:xfrm>
                <a:off x="855540" y="3513439"/>
                <a:ext cx="1399872" cy="987727"/>
              </a:xfrm>
              <a:prstGeom prst="roundRect">
                <a:avLst>
                  <a:gd name="adj" fmla="val 10568"/>
                </a:avLst>
              </a:prstGeom>
              <a:solidFill>
                <a:schemeClr val="bg2"/>
              </a:solidFill>
              <a:ln w="254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600" b="1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2" name="矩形 14"/>
              <p:cNvSpPr>
                <a:spLocks noChangeArrowheads="1"/>
              </p:cNvSpPr>
              <p:nvPr/>
            </p:nvSpPr>
            <p:spPr bwMode="auto">
              <a:xfrm>
                <a:off x="1045973" y="3704590"/>
                <a:ext cx="1101235" cy="7064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anchor="ctr">
                <a:spAutoFit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r>
                  <a:rPr kumimoji="1" lang="zh-CN" altLang="en-US" sz="2000" dirty="0">
                    <a:solidFill>
                      <a:schemeClr val="bg1"/>
                    </a:solidFill>
                    <a:effectLst/>
                    <a:latin typeface="黑体" charset="0"/>
                    <a:ea typeface="黑体" charset="0"/>
                  </a:rPr>
                  <a:t>外观很重要</a:t>
                </a:r>
                <a:endParaRPr kumimoji="1" lang="zh-CN" altLang="en-US" sz="2000" dirty="0">
                  <a:solidFill>
                    <a:schemeClr val="bg1"/>
                  </a:solidFill>
                  <a:effectLst/>
                  <a:latin typeface="黑体" charset="0"/>
                  <a:ea typeface="黑体" charset="0"/>
                </a:endParaRPr>
              </a:p>
            </p:txBody>
          </p:sp>
        </p:grpSp>
        <p:grpSp>
          <p:nvGrpSpPr>
            <p:cNvPr id="153" name="组合 26"/>
            <p:cNvGrpSpPr>
              <a:grpSpLocks noChangeAspect="1"/>
            </p:cNvGrpSpPr>
            <p:nvPr/>
          </p:nvGrpSpPr>
          <p:grpSpPr bwMode="auto">
            <a:xfrm>
              <a:off x="5498" y="4609"/>
              <a:ext cx="3848" cy="875"/>
              <a:chOff x="855540" y="3513439"/>
              <a:chExt cx="1399872" cy="987727"/>
            </a:xfrm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54" name="圆角矩形 153"/>
              <p:cNvSpPr/>
              <p:nvPr/>
            </p:nvSpPr>
            <p:spPr>
              <a:xfrm>
                <a:off x="855540" y="3513439"/>
                <a:ext cx="1399872" cy="987727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rgbClr val="FFA219"/>
                  </a:gs>
                  <a:gs pos="100000">
                    <a:srgbClr val="FF6600"/>
                  </a:gs>
                </a:gsLst>
                <a:lin ang="5400000" scaled="0"/>
              </a:gradFill>
              <a:ln w="254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600" b="1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5" name="矩形 154"/>
              <p:cNvSpPr>
                <a:spLocks noChangeArrowheads="1"/>
              </p:cNvSpPr>
              <p:nvPr/>
            </p:nvSpPr>
            <p:spPr bwMode="auto">
              <a:xfrm>
                <a:off x="938389" y="3650588"/>
                <a:ext cx="1250910" cy="7043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anchor="ctr">
                <a:spAutoFit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r>
                  <a:rPr kumimoji="1" lang="zh-CN" altLang="en-US" sz="2000" dirty="0">
                    <a:solidFill>
                      <a:schemeClr val="bg1"/>
                    </a:solidFill>
                    <a:effectLst/>
                    <a:latin typeface="黑体" charset="0"/>
                    <a:ea typeface="黑体" charset="0"/>
                  </a:rPr>
                  <a:t>重点要突出</a:t>
                </a:r>
                <a:endParaRPr kumimoji="1" lang="zh-CN" altLang="en-US" sz="2000" dirty="0">
                  <a:solidFill>
                    <a:schemeClr val="bg1"/>
                  </a:solidFill>
                  <a:effectLst/>
                  <a:latin typeface="黑体" charset="0"/>
                  <a:ea typeface="黑体" charset="0"/>
                </a:endParaRPr>
              </a:p>
            </p:txBody>
          </p:sp>
        </p:grpSp>
        <p:grpSp>
          <p:nvGrpSpPr>
            <p:cNvPr id="156" name="组合 43"/>
            <p:cNvGrpSpPr/>
            <p:nvPr/>
          </p:nvGrpSpPr>
          <p:grpSpPr bwMode="auto">
            <a:xfrm>
              <a:off x="10773" y="3092"/>
              <a:ext cx="3117" cy="3120"/>
              <a:chOff x="5217600" y="3058600"/>
              <a:chExt cx="1116000" cy="1116000"/>
            </a:xfrm>
          </p:grpSpPr>
          <p:sp>
            <p:nvSpPr>
              <p:cNvPr id="157" name="Oval 2"/>
              <p:cNvSpPr>
                <a:spLocks noChangeAspect="1" noChangeArrowheads="1"/>
              </p:cNvSpPr>
              <p:nvPr/>
            </p:nvSpPr>
            <p:spPr bwMode="auto">
              <a:xfrm>
                <a:off x="5217600" y="3058600"/>
                <a:ext cx="1116000" cy="1116000"/>
              </a:xfrm>
              <a:prstGeom prst="ellipse">
                <a:avLst/>
              </a:prstGeom>
              <a:solidFill>
                <a:srgbClr val="F20000"/>
              </a:soli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0000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fr-FR" altLang="zh-CN" sz="1600" b="1" dirty="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rot="19388639">
                <a:off x="5222074" y="3126562"/>
                <a:ext cx="756231" cy="5401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  <a:effectLst/>
                  <a:ea typeface="微软雅黑" pitchFamily="34" charset="-122"/>
                </a:endParaRPr>
              </a:p>
            </p:txBody>
          </p:sp>
        </p:grpSp>
        <p:sp>
          <p:nvSpPr>
            <p:cNvPr id="159" name="Text Box 29"/>
            <p:cNvSpPr txBox="1">
              <a:spLocks noChangeArrowheads="1"/>
            </p:cNvSpPr>
            <p:nvPr/>
          </p:nvSpPr>
          <p:spPr bwMode="gray">
            <a:xfrm>
              <a:off x="11126" y="4049"/>
              <a:ext cx="2412" cy="14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20000"/>
                <a:defRPr/>
              </a:pPr>
              <a:r>
                <a:rPr lang="zh-CN" altLang="en-US" sz="2800" b="1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/>
                  <a:latin typeface="黑体" charset="0"/>
                  <a:ea typeface="黑体" charset="0"/>
                </a:rPr>
                <a:t>我的</a:t>
              </a:r>
              <a:endParaRPr lang="zh-CN" altLang="en-US" sz="2800" b="1" spc="300" dirty="0">
                <a:ln w="1270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/>
                <a:latin typeface="黑体" charset="0"/>
                <a:ea typeface="黑体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20000"/>
                <a:defRPr/>
              </a:pPr>
              <a:r>
                <a:rPr lang="zh-CN" altLang="en-US" sz="2800" b="1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/>
                  <a:latin typeface="黑体" charset="0"/>
                  <a:ea typeface="黑体" charset="0"/>
                </a:rPr>
                <a:t>座右铭</a:t>
              </a:r>
              <a:endParaRPr lang="zh-CN" altLang="en-US" sz="2800" b="1" spc="300" dirty="0">
                <a:ln w="1270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/>
                <a:latin typeface="黑体" charset="0"/>
                <a:ea typeface="黑体" charset="0"/>
              </a:endParaRPr>
            </a:p>
          </p:txBody>
        </p:sp>
      </p:grpSp>
      <p:sp>
        <p:nvSpPr>
          <p:cNvPr id="18" name="Text Box 5"/>
          <p:cNvSpPr txBox="1">
            <a:spLocks noChangeArrowheads="1"/>
          </p:cNvSpPr>
          <p:nvPr/>
        </p:nvSpPr>
        <p:spPr bwMode="ltGray">
          <a:xfrm>
            <a:off x="347345" y="140970"/>
            <a:ext cx="352679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简历：用心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7242" y="141000"/>
            <a:ext cx="3384376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准备：目标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39952" y="1131678"/>
            <a:ext cx="3985008" cy="792000"/>
            <a:chOff x="5353957" y="-424417"/>
            <a:chExt cx="3985008" cy="792000"/>
          </a:xfrm>
        </p:grpSpPr>
        <p:grpSp>
          <p:nvGrpSpPr>
            <p:cNvPr id="4" name="组合 3"/>
            <p:cNvGrpSpPr/>
            <p:nvPr/>
          </p:nvGrpSpPr>
          <p:grpSpPr>
            <a:xfrm>
              <a:off x="5353957" y="-424417"/>
              <a:ext cx="3985008" cy="792000"/>
              <a:chOff x="9960717" y="-73984"/>
              <a:chExt cx="7471060" cy="148483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9960717" y="-73984"/>
                <a:ext cx="7471060" cy="14848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  <a:gs pos="57000">
                    <a:schemeClr val="bg1">
                      <a:lumMod val="85000"/>
                    </a:schemeClr>
                  </a:gs>
                </a:gsLst>
                <a:lin ang="0" scaled="0"/>
                <a:tileRect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0028030" y="-6491"/>
                <a:ext cx="7336435" cy="1349851"/>
              </a:xfrm>
              <a:prstGeom prst="rect">
                <a:avLst/>
              </a:prstGeom>
              <a:gradFill flip="none" rotWithShape="1">
                <a:gsLst>
                  <a:gs pos="1667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095717" y="61001"/>
                <a:ext cx="1805153" cy="121486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01600" dist="12700" dir="135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497595" y="-213083"/>
              <a:ext cx="872504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黑体" charset="0"/>
                  <a:ea typeface="黑体" charset="0"/>
                </a:rPr>
                <a:t>筛选</a:t>
              </a:r>
              <a:endParaRPr lang="zh-CN" altLang="en-US" sz="2400" b="1" dirty="0">
                <a:solidFill>
                  <a:schemeClr val="accent1"/>
                </a:solidFill>
                <a:latin typeface="黑体" charset="0"/>
                <a:ea typeface="黑体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4575" y="915770"/>
            <a:ext cx="3288506" cy="3846953"/>
            <a:chOff x="1332533" y="1118094"/>
            <a:chExt cx="3102188" cy="3628995"/>
          </a:xfrm>
        </p:grpSpPr>
        <p:sp>
          <p:nvSpPr>
            <p:cNvPr id="10" name="Oval 65"/>
            <p:cNvSpPr>
              <a:spLocks noChangeArrowheads="1"/>
            </p:cNvSpPr>
            <p:nvPr/>
          </p:nvSpPr>
          <p:spPr bwMode="auto">
            <a:xfrm>
              <a:off x="1332533" y="4216705"/>
              <a:ext cx="3102188" cy="530384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  <a:alpha val="78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086" y="1118094"/>
              <a:ext cx="3012009" cy="336406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 rot="335664" flipH="1">
            <a:off x="2038080" y="1232920"/>
            <a:ext cx="1508233" cy="533400"/>
          </a:xfrm>
          <a:prstGeom prst="rect">
            <a:avLst/>
          </a:prstGeom>
          <a:noFill/>
          <a:scene3d>
            <a:camera prst="orthographicFront">
              <a:rot lat="0" lon="0" rev="12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筛选</a:t>
            </a:r>
            <a:endParaRPr kumimoji="0" lang="zh-CN" alt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335664" flipH="1">
            <a:off x="1066926" y="2274591"/>
            <a:ext cx="1317271" cy="533400"/>
          </a:xfrm>
          <a:prstGeom prst="rect">
            <a:avLst/>
          </a:prstGeom>
          <a:noFill/>
          <a:scene3d>
            <a:camera prst="orthographicFront">
              <a:rot lat="0" lon="0" rev="3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投简历</a:t>
            </a:r>
            <a:endParaRPr kumimoji="0" lang="zh-CN" alt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35664" flipH="1">
            <a:off x="1852482" y="3252522"/>
            <a:ext cx="1317271" cy="469900"/>
          </a:xfrm>
          <a:prstGeom prst="rect">
            <a:avLst/>
          </a:prstGeom>
          <a:noFill/>
          <a:scene3d>
            <a:camera prst="orthographicFront">
              <a:rot lat="0" lon="0" rev="3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抱佛脚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335664" flipH="1">
            <a:off x="2923667" y="2635117"/>
            <a:ext cx="1317271" cy="227330"/>
          </a:xfrm>
          <a:prstGeom prst="rect">
            <a:avLst/>
          </a:prstGeom>
          <a:noFill/>
          <a:scene3d>
            <a:camera prst="orthographicFront">
              <a:rot lat="0" lon="0" rev="3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60A701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出发</a:t>
            </a:r>
            <a:endParaRPr kumimoji="0" lang="zh-CN" altLang="en-US" sz="1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60A701"/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6744" y="1246569"/>
            <a:ext cx="2508647" cy="70612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宁缺毋滥，不能自降要求</a:t>
            </a:r>
            <a:endParaRPr lang="zh-CN" altLang="en-US" sz="1600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黑体" charset="0"/>
                <a:ea typeface="黑体" charset="0"/>
              </a:rPr>
              <a:t>简单的背景调查</a:t>
            </a:r>
            <a:endParaRPr lang="zh-CN" altLang="en-US" sz="1600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39952" y="1995686"/>
            <a:ext cx="3985008" cy="792000"/>
            <a:chOff x="5353957" y="-424417"/>
            <a:chExt cx="3985008" cy="792000"/>
          </a:xfrm>
        </p:grpSpPr>
        <p:grpSp>
          <p:nvGrpSpPr>
            <p:cNvPr id="18" name="组合 17"/>
            <p:cNvGrpSpPr/>
            <p:nvPr/>
          </p:nvGrpSpPr>
          <p:grpSpPr>
            <a:xfrm>
              <a:off x="5353957" y="-424417"/>
              <a:ext cx="3985008" cy="792000"/>
              <a:chOff x="9960717" y="-73984"/>
              <a:chExt cx="7471060" cy="148483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60717" y="-73984"/>
                <a:ext cx="7471060" cy="14848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  <a:gs pos="57000">
                    <a:schemeClr val="bg1">
                      <a:lumMod val="85000"/>
                    </a:schemeClr>
                  </a:gs>
                </a:gsLst>
                <a:lin ang="0" scaled="0"/>
                <a:tileRect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028030" y="-6491"/>
                <a:ext cx="7336435" cy="1349851"/>
              </a:xfrm>
              <a:prstGeom prst="rect">
                <a:avLst/>
              </a:prstGeom>
              <a:gradFill flip="none" rotWithShape="1">
                <a:gsLst>
                  <a:gs pos="1667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095717" y="61001"/>
                <a:ext cx="1805153" cy="1214866"/>
              </a:xfrm>
              <a:prstGeom prst="rect">
                <a:avLst/>
              </a:prstGeom>
              <a:solidFill>
                <a:srgbClr val="F149A9"/>
              </a:solidFill>
              <a:ln>
                <a:noFill/>
              </a:ln>
              <a:effectLst>
                <a:innerShdw blurRad="101600" dist="12700" dir="135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79357" y="-212962"/>
              <a:ext cx="116332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30A0"/>
                  </a:solidFill>
                  <a:latin typeface="黑体" charset="0"/>
                  <a:ea typeface="黑体" charset="0"/>
                </a:rPr>
                <a:t>投简历</a:t>
              </a:r>
              <a:endParaRPr lang="zh-CN" altLang="en-US" sz="2400" b="1" dirty="0">
                <a:solidFill>
                  <a:srgbClr val="7030A0"/>
                </a:solidFill>
                <a:latin typeface="黑体" charset="0"/>
                <a:ea typeface="黑体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95595" y="1996440"/>
            <a:ext cx="2696845" cy="70612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内部推荐效率最高，</a:t>
            </a:r>
            <a:endParaRPr lang="zh-CN" altLang="en-US" sz="1600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利人利己 </a:t>
            </a:r>
            <a:r>
              <a:rPr lang="zh-CN" altLang="en-US" sz="1600" dirty="0">
                <a:solidFill>
                  <a:schemeClr val="accent6"/>
                </a:solidFill>
                <a:latin typeface="黑体" charset="0"/>
                <a:ea typeface="黑体" charset="0"/>
              </a:rPr>
              <a:t>针对性的修改简历</a:t>
            </a:r>
            <a:endParaRPr lang="zh-CN" altLang="en-US" sz="1600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07567" y="2859002"/>
            <a:ext cx="4017393" cy="792000"/>
            <a:chOff x="5321572" y="-424417"/>
            <a:chExt cx="4017393" cy="792000"/>
          </a:xfrm>
        </p:grpSpPr>
        <p:grpSp>
          <p:nvGrpSpPr>
            <p:cNvPr id="25" name="组合 24"/>
            <p:cNvGrpSpPr/>
            <p:nvPr/>
          </p:nvGrpSpPr>
          <p:grpSpPr>
            <a:xfrm>
              <a:off x="5353957" y="-424417"/>
              <a:ext cx="3985008" cy="792000"/>
              <a:chOff x="9960717" y="-73984"/>
              <a:chExt cx="7471060" cy="148483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960717" y="-73984"/>
                <a:ext cx="7471060" cy="14848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  <a:gs pos="57000">
                    <a:schemeClr val="bg1">
                      <a:lumMod val="85000"/>
                    </a:schemeClr>
                  </a:gs>
                </a:gsLst>
                <a:lin ang="0" scaled="0"/>
                <a:tileRect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028030" y="-6491"/>
                <a:ext cx="7336435" cy="1349851"/>
              </a:xfrm>
              <a:prstGeom prst="rect">
                <a:avLst/>
              </a:prstGeom>
              <a:gradFill flip="none" rotWithShape="1">
                <a:gsLst>
                  <a:gs pos="1667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095717" y="61001"/>
                <a:ext cx="1805153" cy="121486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01600" dist="12700" dir="135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321572" y="-212962"/>
              <a:ext cx="115125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黑体" charset="0"/>
                  <a:ea typeface="黑体" charset="0"/>
                </a:rPr>
                <a:t>抱佛脚</a:t>
              </a:r>
              <a:endParaRPr lang="zh-CN" altLang="en-US" sz="2400" b="1" dirty="0">
                <a:solidFill>
                  <a:srgbClr val="0070C0"/>
                </a:solidFill>
                <a:latin typeface="黑体" charset="0"/>
                <a:ea typeface="黑体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323205" y="2886710"/>
            <a:ext cx="2550795" cy="70612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6"/>
                </a:solidFill>
                <a:latin typeface="黑体" charset="0"/>
                <a:ea typeface="黑体" charset="0"/>
              </a:rPr>
              <a:t> </a:t>
            </a:r>
            <a:r>
              <a:rPr lang="zh-CN" altLang="en-US" sz="1600" dirty="0">
                <a:solidFill>
                  <a:schemeClr val="accent6"/>
                </a:solidFill>
                <a:latin typeface="黑体" charset="0"/>
                <a:ea typeface="黑体" charset="0"/>
              </a:rPr>
              <a:t>按招聘要求查漏补缺</a:t>
            </a:r>
            <a:endParaRPr lang="zh-CN" altLang="en-US" sz="1600" dirty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黑体" charset="0"/>
                <a:ea typeface="黑体" charset="0"/>
              </a:rPr>
              <a:t> 企业信息了解</a:t>
            </a:r>
            <a:endParaRPr lang="zh-CN" altLang="en-US" sz="1600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139952" y="3723966"/>
            <a:ext cx="3985008" cy="792000"/>
            <a:chOff x="5353957" y="-424417"/>
            <a:chExt cx="3985008" cy="792000"/>
          </a:xfrm>
        </p:grpSpPr>
        <p:grpSp>
          <p:nvGrpSpPr>
            <p:cNvPr id="32" name="组合 31"/>
            <p:cNvGrpSpPr/>
            <p:nvPr/>
          </p:nvGrpSpPr>
          <p:grpSpPr>
            <a:xfrm>
              <a:off x="5353957" y="-424417"/>
              <a:ext cx="3985008" cy="792000"/>
              <a:chOff x="9960717" y="-73984"/>
              <a:chExt cx="7471060" cy="148483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9960717" y="-73984"/>
                <a:ext cx="7471060" cy="14848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  <a:gs pos="57000">
                    <a:schemeClr val="bg1">
                      <a:lumMod val="85000"/>
                    </a:schemeClr>
                  </a:gs>
                </a:gsLst>
                <a:lin ang="0" scaled="0"/>
                <a:tileRect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0028030" y="-6491"/>
                <a:ext cx="7336435" cy="1349851"/>
              </a:xfrm>
              <a:prstGeom prst="rect">
                <a:avLst/>
              </a:prstGeom>
              <a:gradFill flip="none" rotWithShape="1">
                <a:gsLst>
                  <a:gs pos="1667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095717" y="61001"/>
                <a:ext cx="1805153" cy="121486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innerShdw blurRad="101600" dist="12700" dir="135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497595" y="-213083"/>
              <a:ext cx="872504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60A701"/>
                  </a:solidFill>
                  <a:latin typeface="黑体" charset="0"/>
                  <a:ea typeface="黑体" charset="0"/>
                </a:rPr>
                <a:t>出发</a:t>
              </a:r>
              <a:endParaRPr lang="zh-CN" altLang="en-US" sz="2400" b="1" dirty="0">
                <a:solidFill>
                  <a:srgbClr val="60A701"/>
                </a:solidFill>
                <a:latin typeface="黑体" charset="0"/>
                <a:ea typeface="黑体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64519" y="3795677"/>
            <a:ext cx="2508647" cy="70612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黑体" charset="0"/>
                <a:ea typeface="黑体" charset="0"/>
                <a:sym typeface="+mn-ea"/>
              </a:rPr>
              <a:t>合理安排时间</a:t>
            </a:r>
            <a:endParaRPr lang="zh-CN" altLang="en-US" sz="1600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充满自信的走起</a:t>
            </a:r>
            <a:endParaRPr lang="zh-CN" altLang="en-US" sz="1600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12" grpId="0"/>
      <p:bldP spid="13" grpId="0"/>
      <p:bldP spid="14" grpId="0"/>
      <p:bldP spid="15" grpId="0"/>
      <p:bldP spid="16" grpId="0"/>
      <p:bldP spid="23" grpId="0"/>
      <p:bldP spid="30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7980" y="140970"/>
            <a:ext cx="3842385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  <a:sym typeface="+mn-ea"/>
              </a:rPr>
              <a:t>面试：自信，掌控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pic>
        <p:nvPicPr>
          <p:cNvPr id="3" name="Picture 2" descr="D:\教程\PPT\PPT素材\3D小人\目标\目标.jpg"/>
          <p:cNvPicPr>
            <a:picLocks noChangeAspect="1" noChangeArrowheads="1"/>
          </p:cNvPicPr>
          <p:nvPr/>
        </p:nvPicPr>
        <p:blipFill rotWithShape="1">
          <a:blip r:embed="rId1"/>
          <a:srcRect l="9119" t="23531" r="11575" b="11765"/>
          <a:stretch>
            <a:fillRect/>
          </a:stretch>
        </p:blipFill>
        <p:spPr bwMode="auto">
          <a:xfrm>
            <a:off x="635" y="1203960"/>
            <a:ext cx="322135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"/>
          <p:cNvGrpSpPr/>
          <p:nvPr/>
        </p:nvGrpSpPr>
        <p:grpSpPr>
          <a:xfrm>
            <a:off x="3970655" y="1256030"/>
            <a:ext cx="4609465" cy="2878846"/>
            <a:chOff x="8115" y="2235"/>
            <a:chExt cx="5395" cy="4280"/>
          </a:xfrm>
        </p:grpSpPr>
        <p:sp>
          <p:nvSpPr>
            <p:cNvPr id="4" name="TextBox 3"/>
            <p:cNvSpPr txBox="1"/>
            <p:nvPr/>
          </p:nvSpPr>
          <p:spPr>
            <a:xfrm>
              <a:off x="9582" y="2235"/>
              <a:ext cx="3928" cy="1331"/>
            </a:xfrm>
            <a:prstGeom prst="rect">
              <a:avLst/>
            </a:prstGeom>
            <a:noFill/>
          </p:spPr>
          <p:txBody>
            <a:bodyPr wrap="square" lIns="72556" tIns="36277" rIns="72556" bIns="36277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填空不蒙，问答不空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多写一种解法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115" y="2349"/>
              <a:ext cx="1208" cy="1193"/>
              <a:chOff x="6409426" y="1173624"/>
              <a:chExt cx="962086" cy="962084"/>
            </a:xfrm>
            <a:solidFill>
              <a:schemeClr val="bg2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6" name="椭圆 5"/>
              <p:cNvSpPr/>
              <p:nvPr/>
            </p:nvSpPr>
            <p:spPr bwMode="auto">
              <a:xfrm>
                <a:off x="6409426" y="1173624"/>
                <a:ext cx="962086" cy="962084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653352" y="1318965"/>
                <a:ext cx="509206" cy="621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8F8F8"/>
                    </a:solidFill>
                    <a:latin typeface="+mj-ea"/>
                    <a:ea typeface="+mj-ea"/>
                  </a:rPr>
                  <a:t>1</a:t>
                </a:r>
                <a:endParaRPr lang="zh-CN" altLang="en-US" sz="2800" b="1" dirty="0">
                  <a:solidFill>
                    <a:srgbClr val="F8F8F8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115" y="3864"/>
              <a:ext cx="1208" cy="1193"/>
              <a:chOff x="6409426" y="2394908"/>
              <a:chExt cx="962086" cy="962084"/>
            </a:xfrm>
            <a:solidFill>
              <a:schemeClr val="accent1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9" name="椭圆 8"/>
              <p:cNvSpPr/>
              <p:nvPr/>
            </p:nvSpPr>
            <p:spPr bwMode="auto">
              <a:xfrm>
                <a:off x="6409426" y="2394908"/>
                <a:ext cx="962086" cy="962084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5866" y="2536282"/>
                <a:ext cx="509206" cy="621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115" y="5319"/>
              <a:ext cx="1208" cy="1193"/>
              <a:chOff x="6409429" y="3568104"/>
              <a:chExt cx="962087" cy="962084"/>
            </a:xfrm>
            <a:solidFill>
              <a:schemeClr val="accent2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12" name="椭圆 11"/>
              <p:cNvSpPr/>
              <p:nvPr/>
            </p:nvSpPr>
            <p:spPr bwMode="auto">
              <a:xfrm>
                <a:off x="6409429" y="3568104"/>
                <a:ext cx="962087" cy="962084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53359" y="3716942"/>
                <a:ext cx="509206" cy="621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582" y="3709"/>
              <a:ext cx="3928" cy="1331"/>
            </a:xfrm>
            <a:prstGeom prst="rect">
              <a:avLst/>
            </a:prstGeom>
            <a:noFill/>
          </p:spPr>
          <p:txBody>
            <a:bodyPr wrap="square" lIns="72556" tIns="36277" rIns="72556" bIns="36277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自我介绍，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  <a:sym typeface="+mn-ea"/>
                </a:rPr>
                <a:t>项目介绍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难点，如何解决的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82" y="5184"/>
              <a:ext cx="3928" cy="1331"/>
            </a:xfrm>
            <a:prstGeom prst="rect">
              <a:avLst/>
            </a:prstGeom>
            <a:noFill/>
          </p:spPr>
          <p:txBody>
            <a:bodyPr wrap="square" lIns="72556" tIns="36277" rIns="72556" bIns="36277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项目经历提问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charset="0"/>
                  <a:ea typeface="黑体" charset="0"/>
                </a:rPr>
                <a:t>技术点提问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3347720" y="1059180"/>
            <a:ext cx="5040630" cy="367284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7345" y="140970"/>
            <a:ext cx="387731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0" dirty="0">
                <a:solidFill>
                  <a:schemeClr val="bg1"/>
                </a:solidFill>
                <a:latin typeface="黑体" charset="0"/>
                <a:ea typeface="黑体" charset="0"/>
              </a:rPr>
              <a:t>面试：自信，掌控</a:t>
            </a:r>
            <a:endParaRPr lang="zh-CN" altLang="en-US" sz="2800" b="0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pic>
        <p:nvPicPr>
          <p:cNvPr id="3" name="Picture 2" descr="D:\教程\PPT\PPT素材\3D小人\目标\目标.jpg"/>
          <p:cNvPicPr>
            <a:picLocks noChangeAspect="1" noChangeArrowheads="1"/>
          </p:cNvPicPr>
          <p:nvPr/>
        </p:nvPicPr>
        <p:blipFill rotWithShape="1">
          <a:blip r:embed="rId1"/>
          <a:srcRect l="9119" t="23531" r="11575" b="11765"/>
          <a:stretch>
            <a:fillRect/>
          </a:stretch>
        </p:blipFill>
        <p:spPr bwMode="auto">
          <a:xfrm>
            <a:off x="107950" y="1203960"/>
            <a:ext cx="318897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20970" y="1131570"/>
            <a:ext cx="3166745" cy="89535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为什么离职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职业规划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00805" y="1276985"/>
            <a:ext cx="984057" cy="2643309"/>
            <a:chOff x="8115" y="2349"/>
            <a:chExt cx="1208" cy="4163"/>
          </a:xfrm>
        </p:grpSpPr>
        <p:grpSp>
          <p:nvGrpSpPr>
            <p:cNvPr id="5" name="组合 4"/>
            <p:cNvGrpSpPr/>
            <p:nvPr/>
          </p:nvGrpSpPr>
          <p:grpSpPr>
            <a:xfrm>
              <a:off x="8115" y="2349"/>
              <a:ext cx="1208" cy="1193"/>
              <a:chOff x="6409426" y="1173624"/>
              <a:chExt cx="962086" cy="962084"/>
            </a:xfrm>
            <a:solidFill>
              <a:schemeClr val="bg2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6" name="椭圆 5"/>
              <p:cNvSpPr/>
              <p:nvPr/>
            </p:nvSpPr>
            <p:spPr bwMode="auto">
              <a:xfrm>
                <a:off x="6409426" y="1173624"/>
                <a:ext cx="962086" cy="962084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653352" y="1318965"/>
                <a:ext cx="504281" cy="657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8F8F8"/>
                    </a:solidFill>
                    <a:latin typeface="+mj-ea"/>
                    <a:ea typeface="+mj-ea"/>
                  </a:rPr>
                  <a:t>4</a:t>
                </a:r>
                <a:endParaRPr lang="en-US" altLang="zh-CN" sz="2800" b="1" dirty="0">
                  <a:solidFill>
                    <a:srgbClr val="F8F8F8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115" y="3864"/>
              <a:ext cx="1208" cy="1193"/>
              <a:chOff x="6409426" y="2394908"/>
              <a:chExt cx="962086" cy="962084"/>
            </a:xfrm>
            <a:solidFill>
              <a:schemeClr val="accent1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9" name="椭圆 8"/>
              <p:cNvSpPr/>
              <p:nvPr/>
            </p:nvSpPr>
            <p:spPr bwMode="auto">
              <a:xfrm>
                <a:off x="6409426" y="2394908"/>
                <a:ext cx="962086" cy="962084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5866" y="2536282"/>
                <a:ext cx="504281" cy="657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115" y="5319"/>
              <a:ext cx="1208" cy="1193"/>
              <a:chOff x="6409429" y="3568104"/>
              <a:chExt cx="962087" cy="962084"/>
            </a:xfrm>
            <a:solidFill>
              <a:schemeClr val="accent2"/>
            </a:solidFill>
            <a:effectLst>
              <a:outerShdw blurRad="76200" dist="254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12" name="椭圆 11"/>
              <p:cNvSpPr/>
              <p:nvPr/>
            </p:nvSpPr>
            <p:spPr bwMode="auto">
              <a:xfrm>
                <a:off x="6409429" y="3568104"/>
                <a:ext cx="962087" cy="962084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53359" y="3716942"/>
                <a:ext cx="504282" cy="657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/>
                  <a:t>6</a:t>
                </a:r>
                <a:endParaRPr lang="en-US" altLang="zh-CN" dirty="0"/>
              </a:p>
            </p:txBody>
          </p:sp>
        </p:grpSp>
      </p:grpSp>
      <p:sp>
        <p:nvSpPr>
          <p:cNvPr id="16" name="圆角矩形 15"/>
          <p:cNvSpPr/>
          <p:nvPr/>
        </p:nvSpPr>
        <p:spPr>
          <a:xfrm>
            <a:off x="3275965" y="1057910"/>
            <a:ext cx="5472430" cy="338709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Box 13"/>
          <p:cNvSpPr txBox="1"/>
          <p:nvPr/>
        </p:nvSpPr>
        <p:spPr>
          <a:xfrm>
            <a:off x="5187900" y="2068771"/>
            <a:ext cx="3199815" cy="895284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总结下优缺点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谈待遇和入职时间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5187900" y="3004692"/>
            <a:ext cx="3199815" cy="895284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面试后要总结得失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面试是为下一次面试添砖加瓦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7242" y="141000"/>
            <a:ext cx="3384376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选择：规划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pic>
        <p:nvPicPr>
          <p:cNvPr id="77" name="图片 1" descr="问号26.jpg"/>
          <p:cNvPicPr>
            <a:picLocks noGrp="1" noChangeAspect="1"/>
          </p:cNvPicPr>
          <p:nvPr isPhoto="1"/>
        </p:nvPicPr>
        <p:blipFill rotWithShape="1">
          <a:blip r:embed="rId1"/>
          <a:srcRect t="14960" b="13797"/>
          <a:stretch>
            <a:fillRect/>
          </a:stretch>
        </p:blipFill>
        <p:spPr bwMode="auto">
          <a:xfrm>
            <a:off x="6026785" y="1638300"/>
            <a:ext cx="2675890" cy="207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圆角矩形 77"/>
          <p:cNvSpPr/>
          <p:nvPr/>
        </p:nvSpPr>
        <p:spPr>
          <a:xfrm>
            <a:off x="3708132" y="4372120"/>
            <a:ext cx="631277" cy="631276"/>
          </a:xfrm>
          <a:prstGeom prst="roundRect">
            <a:avLst>
              <a:gd name="adj" fmla="val 7763"/>
            </a:avLst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rgbClr val="7030A0"/>
            </a:solidFill>
            <a:prstDash val="solid"/>
          </a:ln>
          <a:effectLst>
            <a:outerShdw blurRad="393700" dist="38100" dir="5400000" algn="t" rotWithShape="0">
              <a:schemeClr val="tx1">
                <a:alpha val="37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023871" y="3627765"/>
            <a:ext cx="631277" cy="631276"/>
          </a:xfrm>
          <a:prstGeom prst="roundRect">
            <a:avLst>
              <a:gd name="adj" fmla="val 7763"/>
            </a:avLst>
          </a:prstGeom>
          <a:solidFill>
            <a:schemeClr val="accent4"/>
          </a:solidFill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>
            <a:outerShdw blurRad="393700" dist="38100" dir="5400000" algn="t" rotWithShape="0">
              <a:schemeClr val="tx1">
                <a:alpha val="37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55576" y="2089922"/>
            <a:ext cx="1537845" cy="1537843"/>
            <a:chOff x="1692573" y="1455253"/>
            <a:chExt cx="2542903" cy="2542903"/>
          </a:xfrm>
        </p:grpSpPr>
        <p:sp>
          <p:nvSpPr>
            <p:cNvPr id="81" name="圆角矩形 80"/>
            <p:cNvSpPr/>
            <p:nvPr/>
          </p:nvSpPr>
          <p:spPr>
            <a:xfrm>
              <a:off x="1692573" y="1455253"/>
              <a:ext cx="2542903" cy="2542903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053420" y="1816100"/>
              <a:ext cx="1821208" cy="1821208"/>
            </a:xfrm>
            <a:prstGeom prst="roundRect">
              <a:avLst>
                <a:gd name="adj" fmla="val 7763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028428" y="2405353"/>
            <a:ext cx="1028700" cy="9728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43175" y="2477135"/>
            <a:ext cx="3213100" cy="12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2"/>
                </a:solidFill>
                <a:latin typeface="黑体" charset="0"/>
                <a:ea typeface="黑体" charset="0"/>
              </a:rPr>
              <a:t>工作内容</a:t>
            </a:r>
            <a:endParaRPr lang="zh-CN" altLang="en-US" sz="2000" b="1" dirty="0" smtClean="0">
              <a:solidFill>
                <a:schemeClr val="bg2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互联网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&gt;=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移动开发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&gt;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管理系统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&gt;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传统软件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&gt;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</a:rPr>
              <a:t>内部支撑系统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黑体" charset="0"/>
              <a:ea typeface="黑体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730257" y="3688107"/>
            <a:ext cx="1300811" cy="1156470"/>
            <a:chOff x="6466480" y="611641"/>
            <a:chExt cx="1047806" cy="1047805"/>
          </a:xfrm>
        </p:grpSpPr>
        <p:sp>
          <p:nvSpPr>
            <p:cNvPr id="86" name="圆角矩形 85"/>
            <p:cNvSpPr/>
            <p:nvPr/>
          </p:nvSpPr>
          <p:spPr>
            <a:xfrm>
              <a:off x="6466480" y="611641"/>
              <a:ext cx="1047806" cy="1047805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4" r="25260"/>
            <a:stretch>
              <a:fillRect/>
            </a:stretch>
          </p:blipFill>
          <p:spPr bwMode="auto">
            <a:xfrm>
              <a:off x="6558335" y="709086"/>
              <a:ext cx="864096" cy="852914"/>
            </a:xfrm>
            <a:prstGeom prst="roundRect">
              <a:avLst>
                <a:gd name="adj" fmla="val 6520"/>
              </a:avLst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组合 87"/>
          <p:cNvGrpSpPr/>
          <p:nvPr/>
        </p:nvGrpSpPr>
        <p:grpSpPr>
          <a:xfrm>
            <a:off x="1831752" y="1058804"/>
            <a:ext cx="1168328" cy="1168327"/>
            <a:chOff x="1692573" y="1455253"/>
            <a:chExt cx="2542903" cy="2542903"/>
          </a:xfrm>
        </p:grpSpPr>
        <p:sp>
          <p:nvSpPr>
            <p:cNvPr id="89" name="圆角矩形 88"/>
            <p:cNvSpPr/>
            <p:nvPr/>
          </p:nvSpPr>
          <p:spPr>
            <a:xfrm>
              <a:off x="1692573" y="1455253"/>
              <a:ext cx="2542903" cy="2542903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2053420" y="1816100"/>
              <a:ext cx="1821208" cy="1821208"/>
            </a:xfrm>
            <a:prstGeom prst="roundRect">
              <a:avLst>
                <a:gd name="adj" fmla="val 7763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984722" y="1303724"/>
            <a:ext cx="690880" cy="70104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191421" y="1307220"/>
            <a:ext cx="244551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</a:rPr>
              <a:t>大公司</a:t>
            </a:r>
            <a:r>
              <a:rPr lang="en-US" altLang="zh-CN" dirty="0" smtClean="0">
                <a:solidFill>
                  <a:schemeClr val="bg2"/>
                </a:solidFill>
                <a:latin typeface="黑体" charset="0"/>
                <a:ea typeface="黑体" charset="0"/>
              </a:rPr>
              <a:t>VS</a:t>
            </a: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</a:rPr>
              <a:t>小公司</a:t>
            </a:r>
            <a:endParaRPr lang="zh-CN" altLang="en-US" dirty="0" smtClean="0">
              <a:solidFill>
                <a:schemeClr val="tx1"/>
              </a:solidFill>
              <a:latin typeface="黑体" charset="0"/>
              <a:ea typeface="黑体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黑体" charset="0"/>
                <a:ea typeface="黑体" charset="0"/>
                <a:sym typeface="+mn-ea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  <a:sym typeface="+mn-ea"/>
              </a:rPr>
              <a:t>钱多</a:t>
            </a:r>
            <a:r>
              <a:rPr lang="zh-CN" altLang="en-US" dirty="0" smtClean="0">
                <a:solidFill>
                  <a:schemeClr val="bg2"/>
                </a:solidFill>
                <a:latin typeface="黑体" charset="0"/>
                <a:ea typeface="黑体" charset="0"/>
                <a:sym typeface="+mn-ea"/>
              </a:rPr>
              <a:t>VS</a:t>
            </a: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  <a:sym typeface="+mn-ea"/>
              </a:rPr>
              <a:t>钱少</a:t>
            </a:r>
            <a:endParaRPr lang="zh-CN" altLang="en-US" dirty="0" smtClean="0">
              <a:solidFill>
                <a:schemeClr val="tx1"/>
              </a:solidFill>
              <a:latin typeface="黑体" charset="0"/>
              <a:ea typeface="黑体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</a:rPr>
              <a:t>产品型</a:t>
            </a:r>
            <a:r>
              <a:rPr lang="zh-CN" altLang="en-US" dirty="0" smtClean="0">
                <a:solidFill>
                  <a:schemeClr val="bg2"/>
                </a:solidFill>
                <a:latin typeface="黑体" charset="0"/>
                <a:ea typeface="黑体" charset="0"/>
              </a:rPr>
              <a:t>VS</a:t>
            </a:r>
            <a:r>
              <a:rPr lang="zh-CN" altLang="en-US" dirty="0" smtClean="0">
                <a:solidFill>
                  <a:schemeClr val="tx1"/>
                </a:solidFill>
                <a:latin typeface="黑体" charset="0"/>
                <a:ea typeface="黑体" charset="0"/>
              </a:rPr>
              <a:t>项目型</a:t>
            </a:r>
            <a:endParaRPr lang="zh-CN" altLang="en-US" dirty="0" smtClean="0">
              <a:solidFill>
                <a:schemeClr val="tx1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8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8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4" dur="100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6" dur="200" fill="hold"/>
                                        <p:tgtEl>
                                          <p:spTgt spid="8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8" grpId="0" bldLvl="0" animBg="1"/>
      <p:bldP spid="79" grpId="0" animBg="1"/>
      <p:bldP spid="83" grpId="0" bldLvl="0" animBg="1"/>
      <p:bldP spid="84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5"/>
          <p:cNvSpPr txBox="1">
            <a:spLocks noChangeArrowheads="1"/>
          </p:cNvSpPr>
          <p:nvPr/>
        </p:nvSpPr>
        <p:spPr bwMode="ltGray">
          <a:xfrm>
            <a:off x="347242" y="141000"/>
            <a:ext cx="3384376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charset="0"/>
                <a:ea typeface="黑体" charset="0"/>
              </a:rPr>
              <a:t>总 结：什么最重要</a:t>
            </a:r>
            <a:endParaRPr lang="zh-CN" altLang="en-US" sz="2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08394" y="1275100"/>
            <a:ext cx="6907741" cy="2286835"/>
            <a:chOff x="1215827" y="1366977"/>
            <a:chExt cx="6907741" cy="2646892"/>
          </a:xfrm>
        </p:grpSpPr>
        <p:sp>
          <p:nvSpPr>
            <p:cNvPr id="25" name="Parallelogram 73"/>
            <p:cNvSpPr/>
            <p:nvPr/>
          </p:nvSpPr>
          <p:spPr>
            <a:xfrm>
              <a:off x="1215827" y="3271448"/>
              <a:ext cx="2625372" cy="699382"/>
            </a:xfrm>
            <a:prstGeom prst="parallelogram">
              <a:avLst>
                <a:gd name="adj" fmla="val 216581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  <a:effectLst>
              <a:softEdge rad="165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70"/>
            <p:cNvSpPr/>
            <p:nvPr/>
          </p:nvSpPr>
          <p:spPr>
            <a:xfrm flipH="1">
              <a:off x="5498196" y="3271448"/>
              <a:ext cx="2625372" cy="699382"/>
            </a:xfrm>
            <a:prstGeom prst="parallelogram">
              <a:avLst>
                <a:gd name="adj" fmla="val 216581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  <a:effectLst>
              <a:softEdge rad="165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71"/>
            <p:cNvSpPr/>
            <p:nvPr/>
          </p:nvSpPr>
          <p:spPr>
            <a:xfrm>
              <a:off x="2862065" y="3271448"/>
              <a:ext cx="1484842" cy="699382"/>
            </a:xfrm>
            <a:prstGeom prst="parallelogram">
              <a:avLst>
                <a:gd name="adj" fmla="val 110427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  <a:effectLst>
              <a:softEdge rad="165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72"/>
            <p:cNvSpPr/>
            <p:nvPr/>
          </p:nvSpPr>
          <p:spPr>
            <a:xfrm flipH="1">
              <a:off x="5024769" y="3271448"/>
              <a:ext cx="1484842" cy="699382"/>
            </a:xfrm>
            <a:prstGeom prst="parallelogram">
              <a:avLst>
                <a:gd name="adj" fmla="val 110427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  <a:effectLst>
              <a:softEdge rad="165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66"/>
            <p:cNvGrpSpPr/>
            <p:nvPr/>
          </p:nvGrpSpPr>
          <p:grpSpPr>
            <a:xfrm>
              <a:off x="1439531" y="1366977"/>
              <a:ext cx="6524892" cy="2646892"/>
              <a:chOff x="533400" y="2057399"/>
              <a:chExt cx="8077199" cy="3276602"/>
            </a:xfrm>
          </p:grpSpPr>
          <p:grpSp>
            <p:nvGrpSpPr>
              <p:cNvPr id="30" name="Group 8"/>
              <p:cNvGrpSpPr/>
              <p:nvPr/>
            </p:nvGrpSpPr>
            <p:grpSpPr>
              <a:xfrm>
                <a:off x="533400" y="2057399"/>
                <a:ext cx="2471103" cy="3276601"/>
                <a:chOff x="1985963" y="0"/>
                <a:chExt cx="5172076" cy="6858001"/>
              </a:xfrm>
            </p:grpSpPr>
            <p:sp>
              <p:nvSpPr>
                <p:cNvPr id="46" name="Freeform 5"/>
                <p:cNvSpPr/>
                <p:nvPr/>
              </p:nvSpPr>
              <p:spPr bwMode="auto">
                <a:xfrm>
                  <a:off x="5600701" y="0"/>
                  <a:ext cx="1557338" cy="5326063"/>
                </a:xfrm>
                <a:custGeom>
                  <a:avLst/>
                  <a:gdLst/>
                  <a:ahLst/>
                  <a:cxnLst>
                    <a:cxn ang="0">
                      <a:pos x="683" y="3355"/>
                    </a:cxn>
                    <a:cxn ang="0">
                      <a:pos x="683" y="3355"/>
                    </a:cxn>
                    <a:cxn ang="0">
                      <a:pos x="707" y="3354"/>
                    </a:cxn>
                    <a:cxn ang="0">
                      <a:pos x="727" y="3350"/>
                    </a:cxn>
                    <a:cxn ang="0">
                      <a:pos x="748" y="3344"/>
                    </a:cxn>
                    <a:cxn ang="0">
                      <a:pos x="766" y="3336"/>
                    </a:cxn>
                    <a:cxn ang="0">
                      <a:pos x="785" y="3325"/>
                    </a:cxn>
                    <a:cxn ang="0">
                      <a:pos x="801" y="3314"/>
                    </a:cxn>
                    <a:cxn ang="0">
                      <a:pos x="817" y="3300"/>
                    </a:cxn>
                    <a:cxn ang="0">
                      <a:pos x="831" y="3286"/>
                    </a:cxn>
                    <a:cxn ang="0">
                      <a:pos x="845" y="3269"/>
                    </a:cxn>
                    <a:cxn ang="0">
                      <a:pos x="857" y="3252"/>
                    </a:cxn>
                    <a:cxn ang="0">
                      <a:pos x="868" y="3233"/>
                    </a:cxn>
                    <a:cxn ang="0">
                      <a:pos x="879" y="3214"/>
                    </a:cxn>
                    <a:cxn ang="0">
                      <a:pos x="889" y="3194"/>
                    </a:cxn>
                    <a:cxn ang="0">
                      <a:pos x="896" y="3173"/>
                    </a:cxn>
                    <a:cxn ang="0">
                      <a:pos x="912" y="3133"/>
                    </a:cxn>
                    <a:cxn ang="0">
                      <a:pos x="925" y="3090"/>
                    </a:cxn>
                    <a:cxn ang="0">
                      <a:pos x="934" y="3050"/>
                    </a:cxn>
                    <a:cxn ang="0">
                      <a:pos x="940" y="3012"/>
                    </a:cxn>
                    <a:cxn ang="0">
                      <a:pos x="947" y="2979"/>
                    </a:cxn>
                    <a:cxn ang="0">
                      <a:pos x="951" y="2928"/>
                    </a:cxn>
                    <a:cxn ang="0">
                      <a:pos x="953" y="2909"/>
                    </a:cxn>
                    <a:cxn ang="0">
                      <a:pos x="981" y="0"/>
                    </a:cxn>
                    <a:cxn ang="0">
                      <a:pos x="353" y="0"/>
                    </a:cxn>
                    <a:cxn ang="0">
                      <a:pos x="270" y="2909"/>
                    </a:cxn>
                    <a:cxn ang="0">
                      <a:pos x="270" y="2909"/>
                    </a:cxn>
                    <a:cxn ang="0">
                      <a:pos x="268" y="2928"/>
                    </a:cxn>
                    <a:cxn ang="0">
                      <a:pos x="264" y="2979"/>
                    </a:cxn>
                    <a:cxn ang="0">
                      <a:pos x="257" y="3012"/>
                    </a:cxn>
                    <a:cxn ang="0">
                      <a:pos x="251" y="3050"/>
                    </a:cxn>
                    <a:cxn ang="0">
                      <a:pos x="242" y="3090"/>
                    </a:cxn>
                    <a:cxn ang="0">
                      <a:pos x="229" y="3133"/>
                    </a:cxn>
                    <a:cxn ang="0">
                      <a:pos x="213" y="3173"/>
                    </a:cxn>
                    <a:cxn ang="0">
                      <a:pos x="206" y="3194"/>
                    </a:cxn>
                    <a:cxn ang="0">
                      <a:pos x="195" y="3214"/>
                    </a:cxn>
                    <a:cxn ang="0">
                      <a:pos x="185" y="3233"/>
                    </a:cxn>
                    <a:cxn ang="0">
                      <a:pos x="174" y="3252"/>
                    </a:cxn>
                    <a:cxn ang="0">
                      <a:pos x="162" y="3269"/>
                    </a:cxn>
                    <a:cxn ang="0">
                      <a:pos x="148" y="3286"/>
                    </a:cxn>
                    <a:cxn ang="0">
                      <a:pos x="134" y="3300"/>
                    </a:cxn>
                    <a:cxn ang="0">
                      <a:pos x="118" y="3314"/>
                    </a:cxn>
                    <a:cxn ang="0">
                      <a:pos x="101" y="3325"/>
                    </a:cxn>
                    <a:cxn ang="0">
                      <a:pos x="83" y="3336"/>
                    </a:cxn>
                    <a:cxn ang="0">
                      <a:pos x="65" y="3344"/>
                    </a:cxn>
                    <a:cxn ang="0">
                      <a:pos x="44" y="3350"/>
                    </a:cxn>
                    <a:cxn ang="0">
                      <a:pos x="22" y="3354"/>
                    </a:cxn>
                    <a:cxn ang="0">
                      <a:pos x="0" y="3355"/>
                    </a:cxn>
                    <a:cxn ang="0">
                      <a:pos x="683" y="3355"/>
                    </a:cxn>
                  </a:cxnLst>
                  <a:rect l="0" t="0" r="r" b="b"/>
                  <a:pathLst>
                    <a:path w="981" h="3355">
                      <a:moveTo>
                        <a:pt x="683" y="3355"/>
                      </a:moveTo>
                      <a:lnTo>
                        <a:pt x="683" y="3355"/>
                      </a:lnTo>
                      <a:lnTo>
                        <a:pt x="707" y="3354"/>
                      </a:lnTo>
                      <a:lnTo>
                        <a:pt x="727" y="3350"/>
                      </a:lnTo>
                      <a:lnTo>
                        <a:pt x="748" y="3344"/>
                      </a:lnTo>
                      <a:lnTo>
                        <a:pt x="766" y="3336"/>
                      </a:lnTo>
                      <a:lnTo>
                        <a:pt x="785" y="3325"/>
                      </a:lnTo>
                      <a:lnTo>
                        <a:pt x="801" y="3314"/>
                      </a:lnTo>
                      <a:lnTo>
                        <a:pt x="817" y="3300"/>
                      </a:lnTo>
                      <a:lnTo>
                        <a:pt x="831" y="3286"/>
                      </a:lnTo>
                      <a:lnTo>
                        <a:pt x="845" y="3269"/>
                      </a:lnTo>
                      <a:lnTo>
                        <a:pt x="857" y="3252"/>
                      </a:lnTo>
                      <a:lnTo>
                        <a:pt x="868" y="3233"/>
                      </a:lnTo>
                      <a:lnTo>
                        <a:pt x="879" y="3214"/>
                      </a:lnTo>
                      <a:lnTo>
                        <a:pt x="889" y="3194"/>
                      </a:lnTo>
                      <a:lnTo>
                        <a:pt x="896" y="3173"/>
                      </a:lnTo>
                      <a:lnTo>
                        <a:pt x="912" y="3133"/>
                      </a:lnTo>
                      <a:lnTo>
                        <a:pt x="925" y="3090"/>
                      </a:lnTo>
                      <a:lnTo>
                        <a:pt x="934" y="3050"/>
                      </a:lnTo>
                      <a:lnTo>
                        <a:pt x="940" y="3012"/>
                      </a:lnTo>
                      <a:lnTo>
                        <a:pt x="947" y="2979"/>
                      </a:lnTo>
                      <a:lnTo>
                        <a:pt x="951" y="2928"/>
                      </a:lnTo>
                      <a:lnTo>
                        <a:pt x="953" y="2909"/>
                      </a:lnTo>
                      <a:lnTo>
                        <a:pt x="981" y="0"/>
                      </a:lnTo>
                      <a:lnTo>
                        <a:pt x="353" y="0"/>
                      </a:lnTo>
                      <a:lnTo>
                        <a:pt x="270" y="2909"/>
                      </a:lnTo>
                      <a:lnTo>
                        <a:pt x="270" y="2909"/>
                      </a:lnTo>
                      <a:lnTo>
                        <a:pt x="268" y="2928"/>
                      </a:lnTo>
                      <a:lnTo>
                        <a:pt x="264" y="2979"/>
                      </a:lnTo>
                      <a:lnTo>
                        <a:pt x="257" y="3012"/>
                      </a:lnTo>
                      <a:lnTo>
                        <a:pt x="251" y="3050"/>
                      </a:lnTo>
                      <a:lnTo>
                        <a:pt x="242" y="3090"/>
                      </a:lnTo>
                      <a:lnTo>
                        <a:pt x="229" y="3133"/>
                      </a:lnTo>
                      <a:lnTo>
                        <a:pt x="213" y="3173"/>
                      </a:lnTo>
                      <a:lnTo>
                        <a:pt x="206" y="3194"/>
                      </a:lnTo>
                      <a:lnTo>
                        <a:pt x="195" y="3214"/>
                      </a:lnTo>
                      <a:lnTo>
                        <a:pt x="185" y="3233"/>
                      </a:lnTo>
                      <a:lnTo>
                        <a:pt x="174" y="3252"/>
                      </a:lnTo>
                      <a:lnTo>
                        <a:pt x="162" y="3269"/>
                      </a:lnTo>
                      <a:lnTo>
                        <a:pt x="148" y="3286"/>
                      </a:lnTo>
                      <a:lnTo>
                        <a:pt x="134" y="3300"/>
                      </a:lnTo>
                      <a:lnTo>
                        <a:pt x="118" y="3314"/>
                      </a:lnTo>
                      <a:lnTo>
                        <a:pt x="101" y="3325"/>
                      </a:lnTo>
                      <a:lnTo>
                        <a:pt x="83" y="3336"/>
                      </a:lnTo>
                      <a:lnTo>
                        <a:pt x="65" y="3344"/>
                      </a:lnTo>
                      <a:lnTo>
                        <a:pt x="44" y="3350"/>
                      </a:lnTo>
                      <a:lnTo>
                        <a:pt x="22" y="3354"/>
                      </a:lnTo>
                      <a:lnTo>
                        <a:pt x="0" y="3355"/>
                      </a:lnTo>
                      <a:lnTo>
                        <a:pt x="683" y="335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C000"/>
                    </a:gs>
                    <a:gs pos="100000">
                      <a:srgbClr val="FF9429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7" name="Freeform 6"/>
                <p:cNvSpPr/>
                <p:nvPr/>
              </p:nvSpPr>
              <p:spPr bwMode="auto">
                <a:xfrm>
                  <a:off x="4265613" y="3762375"/>
                  <a:ext cx="2405063" cy="1563688"/>
                </a:xfrm>
                <a:custGeom>
                  <a:avLst/>
                  <a:gdLst/>
                  <a:ahLst/>
                  <a:cxnLst>
                    <a:cxn ang="0">
                      <a:pos x="877" y="985"/>
                    </a:cxn>
                    <a:cxn ang="0">
                      <a:pos x="826" y="980"/>
                    </a:cxn>
                    <a:cxn ang="0">
                      <a:pos x="780" y="965"/>
                    </a:cxn>
                    <a:cxn ang="0">
                      <a:pos x="740" y="943"/>
                    </a:cxn>
                    <a:cxn ang="0">
                      <a:pos x="704" y="913"/>
                    </a:cxn>
                    <a:cxn ang="0">
                      <a:pos x="672" y="877"/>
                    </a:cxn>
                    <a:cxn ang="0">
                      <a:pos x="644" y="838"/>
                    </a:cxn>
                    <a:cxn ang="0">
                      <a:pos x="621" y="796"/>
                    </a:cxn>
                    <a:cxn ang="0">
                      <a:pos x="585" y="709"/>
                    </a:cxn>
                    <a:cxn ang="0">
                      <a:pos x="561" y="628"/>
                    </a:cxn>
                    <a:cxn ang="0">
                      <a:pos x="545" y="540"/>
                    </a:cxn>
                    <a:cxn ang="0">
                      <a:pos x="542" y="520"/>
                    </a:cxn>
                    <a:cxn ang="0">
                      <a:pos x="534" y="473"/>
                    </a:cxn>
                    <a:cxn ang="0">
                      <a:pos x="517" y="399"/>
                    </a:cxn>
                    <a:cxn ang="0">
                      <a:pos x="494" y="332"/>
                    </a:cxn>
                    <a:cxn ang="0">
                      <a:pos x="472" y="285"/>
                    </a:cxn>
                    <a:cxn ang="0">
                      <a:pos x="445" y="236"/>
                    </a:cxn>
                    <a:cxn ang="0">
                      <a:pos x="411" y="188"/>
                    </a:cxn>
                    <a:cxn ang="0">
                      <a:pos x="372" y="142"/>
                    </a:cxn>
                    <a:cxn ang="0">
                      <a:pos x="323" y="100"/>
                    </a:cxn>
                    <a:cxn ang="0">
                      <a:pos x="268" y="64"/>
                    </a:cxn>
                    <a:cxn ang="0">
                      <a:pos x="204" y="34"/>
                    </a:cxn>
                    <a:cxn ang="0">
                      <a:pos x="130" y="12"/>
                    </a:cxn>
                    <a:cxn ang="0">
                      <a:pos x="47" y="1"/>
                    </a:cxn>
                    <a:cxn ang="0">
                      <a:pos x="823" y="0"/>
                    </a:cxn>
                    <a:cxn ang="0">
                      <a:pos x="856" y="1"/>
                    </a:cxn>
                    <a:cxn ang="0">
                      <a:pos x="918" y="12"/>
                    </a:cxn>
                    <a:cxn ang="0">
                      <a:pos x="973" y="34"/>
                    </a:cxn>
                    <a:cxn ang="0">
                      <a:pos x="1022" y="64"/>
                    </a:cxn>
                    <a:cxn ang="0">
                      <a:pos x="1064" y="100"/>
                    </a:cxn>
                    <a:cxn ang="0">
                      <a:pos x="1101" y="142"/>
                    </a:cxn>
                    <a:cxn ang="0">
                      <a:pos x="1133" y="188"/>
                    </a:cxn>
                    <a:cxn ang="0">
                      <a:pos x="1159" y="236"/>
                    </a:cxn>
                    <a:cxn ang="0">
                      <a:pos x="1189" y="308"/>
                    </a:cxn>
                    <a:cxn ang="0">
                      <a:pos x="1217" y="399"/>
                    </a:cxn>
                    <a:cxn ang="0">
                      <a:pos x="1233" y="473"/>
                    </a:cxn>
                    <a:cxn ang="0">
                      <a:pos x="1239" y="520"/>
                    </a:cxn>
                    <a:cxn ang="0">
                      <a:pos x="1244" y="540"/>
                    </a:cxn>
                    <a:cxn ang="0">
                      <a:pos x="1263" y="628"/>
                    </a:cxn>
                    <a:cxn ang="0">
                      <a:pos x="1286" y="709"/>
                    </a:cxn>
                    <a:cxn ang="0">
                      <a:pos x="1319" y="796"/>
                    </a:cxn>
                    <a:cxn ang="0">
                      <a:pos x="1351" y="858"/>
                    </a:cxn>
                    <a:cxn ang="0">
                      <a:pos x="1374" y="896"/>
                    </a:cxn>
                    <a:cxn ang="0">
                      <a:pos x="1401" y="929"/>
                    </a:cxn>
                    <a:cxn ang="0">
                      <a:pos x="1429" y="955"/>
                    </a:cxn>
                    <a:cxn ang="0">
                      <a:pos x="1462" y="974"/>
                    </a:cxn>
                    <a:cxn ang="0">
                      <a:pos x="1496" y="984"/>
                    </a:cxn>
                    <a:cxn ang="0">
                      <a:pos x="877" y="985"/>
                    </a:cxn>
                  </a:cxnLst>
                  <a:rect l="0" t="0" r="r" b="b"/>
                  <a:pathLst>
                    <a:path w="1515" h="985">
                      <a:moveTo>
                        <a:pt x="877" y="985"/>
                      </a:moveTo>
                      <a:lnTo>
                        <a:pt x="877" y="985"/>
                      </a:lnTo>
                      <a:lnTo>
                        <a:pt x="851" y="984"/>
                      </a:lnTo>
                      <a:lnTo>
                        <a:pt x="826" y="980"/>
                      </a:lnTo>
                      <a:lnTo>
                        <a:pt x="802" y="974"/>
                      </a:lnTo>
                      <a:lnTo>
                        <a:pt x="780" y="965"/>
                      </a:lnTo>
                      <a:lnTo>
                        <a:pt x="758" y="955"/>
                      </a:lnTo>
                      <a:lnTo>
                        <a:pt x="740" y="943"/>
                      </a:lnTo>
                      <a:lnTo>
                        <a:pt x="721" y="929"/>
                      </a:lnTo>
                      <a:lnTo>
                        <a:pt x="704" y="913"/>
                      </a:lnTo>
                      <a:lnTo>
                        <a:pt x="686" y="896"/>
                      </a:lnTo>
                      <a:lnTo>
                        <a:pt x="672" y="877"/>
                      </a:lnTo>
                      <a:lnTo>
                        <a:pt x="658" y="858"/>
                      </a:lnTo>
                      <a:lnTo>
                        <a:pt x="644" y="838"/>
                      </a:lnTo>
                      <a:lnTo>
                        <a:pt x="632" y="818"/>
                      </a:lnTo>
                      <a:lnTo>
                        <a:pt x="621" y="796"/>
                      </a:lnTo>
                      <a:lnTo>
                        <a:pt x="602" y="753"/>
                      </a:lnTo>
                      <a:lnTo>
                        <a:pt x="585" y="709"/>
                      </a:lnTo>
                      <a:lnTo>
                        <a:pt x="572" y="667"/>
                      </a:lnTo>
                      <a:lnTo>
                        <a:pt x="561" y="628"/>
                      </a:lnTo>
                      <a:lnTo>
                        <a:pt x="553" y="594"/>
                      </a:lnTo>
                      <a:lnTo>
                        <a:pt x="545" y="540"/>
                      </a:lnTo>
                      <a:lnTo>
                        <a:pt x="542" y="520"/>
                      </a:lnTo>
                      <a:lnTo>
                        <a:pt x="542" y="520"/>
                      </a:lnTo>
                      <a:lnTo>
                        <a:pt x="539" y="498"/>
                      </a:lnTo>
                      <a:lnTo>
                        <a:pt x="534" y="473"/>
                      </a:lnTo>
                      <a:lnTo>
                        <a:pt x="528" y="438"/>
                      </a:lnTo>
                      <a:lnTo>
                        <a:pt x="517" y="399"/>
                      </a:lnTo>
                      <a:lnTo>
                        <a:pt x="503" y="355"/>
                      </a:lnTo>
                      <a:lnTo>
                        <a:pt x="494" y="332"/>
                      </a:lnTo>
                      <a:lnTo>
                        <a:pt x="483" y="308"/>
                      </a:lnTo>
                      <a:lnTo>
                        <a:pt x="472" y="285"/>
                      </a:lnTo>
                      <a:lnTo>
                        <a:pt x="459" y="260"/>
                      </a:lnTo>
                      <a:lnTo>
                        <a:pt x="445" y="236"/>
                      </a:lnTo>
                      <a:lnTo>
                        <a:pt x="428" y="211"/>
                      </a:lnTo>
                      <a:lnTo>
                        <a:pt x="411" y="188"/>
                      </a:lnTo>
                      <a:lnTo>
                        <a:pt x="392" y="164"/>
                      </a:lnTo>
                      <a:lnTo>
                        <a:pt x="372" y="142"/>
                      </a:lnTo>
                      <a:lnTo>
                        <a:pt x="348" y="121"/>
                      </a:lnTo>
                      <a:lnTo>
                        <a:pt x="323" y="100"/>
                      </a:lnTo>
                      <a:lnTo>
                        <a:pt x="296" y="81"/>
                      </a:lnTo>
                      <a:lnTo>
                        <a:pt x="268" y="64"/>
                      </a:lnTo>
                      <a:lnTo>
                        <a:pt x="237" y="48"/>
                      </a:lnTo>
                      <a:lnTo>
                        <a:pt x="204" y="34"/>
                      </a:lnTo>
                      <a:lnTo>
                        <a:pt x="168" y="22"/>
                      </a:lnTo>
                      <a:lnTo>
                        <a:pt x="130" y="12"/>
                      </a:lnTo>
                      <a:lnTo>
                        <a:pt x="90" y="6"/>
                      </a:lnTo>
                      <a:lnTo>
                        <a:pt x="47" y="1"/>
                      </a:lnTo>
                      <a:lnTo>
                        <a:pt x="0" y="0"/>
                      </a:lnTo>
                      <a:lnTo>
                        <a:pt x="823" y="0"/>
                      </a:lnTo>
                      <a:lnTo>
                        <a:pt x="823" y="0"/>
                      </a:lnTo>
                      <a:lnTo>
                        <a:pt x="856" y="1"/>
                      </a:lnTo>
                      <a:lnTo>
                        <a:pt x="888" y="6"/>
                      </a:lnTo>
                      <a:lnTo>
                        <a:pt x="918" y="12"/>
                      </a:lnTo>
                      <a:lnTo>
                        <a:pt x="946" y="22"/>
                      </a:lnTo>
                      <a:lnTo>
                        <a:pt x="973" y="34"/>
                      </a:lnTo>
                      <a:lnTo>
                        <a:pt x="998" y="48"/>
                      </a:lnTo>
                      <a:lnTo>
                        <a:pt x="1022" y="64"/>
                      </a:lnTo>
                      <a:lnTo>
                        <a:pt x="1044" y="81"/>
                      </a:lnTo>
                      <a:lnTo>
                        <a:pt x="1064" y="100"/>
                      </a:lnTo>
                      <a:lnTo>
                        <a:pt x="1083" y="121"/>
                      </a:lnTo>
                      <a:lnTo>
                        <a:pt x="1101" y="142"/>
                      </a:lnTo>
                      <a:lnTo>
                        <a:pt x="1117" y="164"/>
                      </a:lnTo>
                      <a:lnTo>
                        <a:pt x="1133" y="188"/>
                      </a:lnTo>
                      <a:lnTo>
                        <a:pt x="1147" y="211"/>
                      </a:lnTo>
                      <a:lnTo>
                        <a:pt x="1159" y="236"/>
                      </a:lnTo>
                      <a:lnTo>
                        <a:pt x="1170" y="260"/>
                      </a:lnTo>
                      <a:lnTo>
                        <a:pt x="1189" y="308"/>
                      </a:lnTo>
                      <a:lnTo>
                        <a:pt x="1205" y="355"/>
                      </a:lnTo>
                      <a:lnTo>
                        <a:pt x="1217" y="399"/>
                      </a:lnTo>
                      <a:lnTo>
                        <a:pt x="1227" y="438"/>
                      </a:lnTo>
                      <a:lnTo>
                        <a:pt x="1233" y="473"/>
                      </a:lnTo>
                      <a:lnTo>
                        <a:pt x="1238" y="498"/>
                      </a:lnTo>
                      <a:lnTo>
                        <a:pt x="1239" y="520"/>
                      </a:lnTo>
                      <a:lnTo>
                        <a:pt x="1239" y="520"/>
                      </a:lnTo>
                      <a:lnTo>
                        <a:pt x="1244" y="540"/>
                      </a:lnTo>
                      <a:lnTo>
                        <a:pt x="1255" y="594"/>
                      </a:lnTo>
                      <a:lnTo>
                        <a:pt x="1263" y="628"/>
                      </a:lnTo>
                      <a:lnTo>
                        <a:pt x="1274" y="667"/>
                      </a:lnTo>
                      <a:lnTo>
                        <a:pt x="1286" y="709"/>
                      </a:lnTo>
                      <a:lnTo>
                        <a:pt x="1302" y="753"/>
                      </a:lnTo>
                      <a:lnTo>
                        <a:pt x="1319" y="796"/>
                      </a:lnTo>
                      <a:lnTo>
                        <a:pt x="1340" y="838"/>
                      </a:lnTo>
                      <a:lnTo>
                        <a:pt x="1351" y="858"/>
                      </a:lnTo>
                      <a:lnTo>
                        <a:pt x="1361" y="877"/>
                      </a:lnTo>
                      <a:lnTo>
                        <a:pt x="1374" y="896"/>
                      </a:lnTo>
                      <a:lnTo>
                        <a:pt x="1387" y="913"/>
                      </a:lnTo>
                      <a:lnTo>
                        <a:pt x="1401" y="929"/>
                      </a:lnTo>
                      <a:lnTo>
                        <a:pt x="1415" y="943"/>
                      </a:lnTo>
                      <a:lnTo>
                        <a:pt x="1429" y="955"/>
                      </a:lnTo>
                      <a:lnTo>
                        <a:pt x="1445" y="965"/>
                      </a:lnTo>
                      <a:lnTo>
                        <a:pt x="1462" y="974"/>
                      </a:lnTo>
                      <a:lnTo>
                        <a:pt x="1479" y="980"/>
                      </a:lnTo>
                      <a:lnTo>
                        <a:pt x="1496" y="984"/>
                      </a:lnTo>
                      <a:lnTo>
                        <a:pt x="1515" y="985"/>
                      </a:lnTo>
                      <a:lnTo>
                        <a:pt x="877" y="9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8" name="Freeform 7"/>
                <p:cNvSpPr/>
                <p:nvPr/>
              </p:nvSpPr>
              <p:spPr bwMode="auto">
                <a:xfrm>
                  <a:off x="1985963" y="3762376"/>
                  <a:ext cx="3533775" cy="3095625"/>
                </a:xfrm>
                <a:custGeom>
                  <a:avLst/>
                  <a:gdLst/>
                  <a:ahLst/>
                  <a:cxnLst>
                    <a:cxn ang="0">
                      <a:pos x="1460" y="0"/>
                    </a:cxn>
                    <a:cxn ang="0">
                      <a:pos x="1418" y="1"/>
                    </a:cxn>
                    <a:cxn ang="0">
                      <a:pos x="1336" y="8"/>
                    </a:cxn>
                    <a:cxn ang="0">
                      <a:pos x="1258" y="22"/>
                    </a:cxn>
                    <a:cxn ang="0">
                      <a:pos x="1184" y="42"/>
                    </a:cxn>
                    <a:cxn ang="0">
                      <a:pos x="1115" y="69"/>
                    </a:cxn>
                    <a:cxn ang="0">
                      <a:pos x="1049" y="100"/>
                    </a:cxn>
                    <a:cxn ang="0">
                      <a:pos x="987" y="136"/>
                    </a:cxn>
                    <a:cxn ang="0">
                      <a:pos x="929" y="177"/>
                    </a:cxn>
                    <a:cxn ang="0">
                      <a:pos x="876" y="222"/>
                    </a:cxn>
                    <a:cxn ang="0">
                      <a:pos x="824" y="269"/>
                    </a:cxn>
                    <a:cxn ang="0">
                      <a:pos x="777" y="321"/>
                    </a:cxn>
                    <a:cxn ang="0">
                      <a:pos x="733" y="376"/>
                    </a:cxn>
                    <a:cxn ang="0">
                      <a:pos x="672" y="459"/>
                    </a:cxn>
                    <a:cxn ang="0">
                      <a:pos x="603" y="576"/>
                    </a:cxn>
                    <a:cxn ang="0">
                      <a:pos x="544" y="695"/>
                    </a:cxn>
                    <a:cxn ang="0">
                      <a:pos x="495" y="813"/>
                    </a:cxn>
                    <a:cxn ang="0">
                      <a:pos x="457" y="926"/>
                    </a:cxn>
                    <a:cxn ang="0">
                      <a:pos x="426" y="1027"/>
                    </a:cxn>
                    <a:cxn ang="0">
                      <a:pos x="396" y="1156"/>
                    </a:cxn>
                    <a:cxn ang="0">
                      <a:pos x="376" y="1258"/>
                    </a:cxn>
                    <a:cxn ang="0">
                      <a:pos x="348" y="1428"/>
                    </a:cxn>
                    <a:cxn ang="0">
                      <a:pos x="0" y="1433"/>
                    </a:cxn>
                    <a:cxn ang="0">
                      <a:pos x="1637" y="1433"/>
                    </a:cxn>
                    <a:cxn ang="0">
                      <a:pos x="1245" y="1428"/>
                    </a:cxn>
                    <a:cxn ang="0">
                      <a:pos x="1278" y="1273"/>
                    </a:cxn>
                    <a:cxn ang="0">
                      <a:pos x="1306" y="1156"/>
                    </a:cxn>
                    <a:cxn ang="0">
                      <a:pos x="1360" y="977"/>
                    </a:cxn>
                    <a:cxn ang="0">
                      <a:pos x="1397" y="871"/>
                    </a:cxn>
                    <a:cxn ang="0">
                      <a:pos x="1443" y="755"/>
                    </a:cxn>
                    <a:cxn ang="0">
                      <a:pos x="1496" y="636"/>
                    </a:cxn>
                    <a:cxn ang="0">
                      <a:pos x="1557" y="518"/>
                    </a:cxn>
                    <a:cxn ang="0">
                      <a:pos x="1626" y="402"/>
                    </a:cxn>
                    <a:cxn ang="0">
                      <a:pos x="1703" y="296"/>
                    </a:cxn>
                    <a:cxn ang="0">
                      <a:pos x="1767" y="222"/>
                    </a:cxn>
                    <a:cxn ang="0">
                      <a:pos x="1812" y="177"/>
                    </a:cxn>
                    <a:cxn ang="0">
                      <a:pos x="1861" y="136"/>
                    </a:cxn>
                    <a:cxn ang="0">
                      <a:pos x="1909" y="100"/>
                    </a:cxn>
                    <a:cxn ang="0">
                      <a:pos x="1963" y="69"/>
                    </a:cxn>
                    <a:cxn ang="0">
                      <a:pos x="2017" y="42"/>
                    </a:cxn>
                    <a:cxn ang="0">
                      <a:pos x="2074" y="22"/>
                    </a:cxn>
                    <a:cxn ang="0">
                      <a:pos x="2133" y="8"/>
                    </a:cxn>
                    <a:cxn ang="0">
                      <a:pos x="2194" y="1"/>
                    </a:cxn>
                    <a:cxn ang="0">
                      <a:pos x="2226" y="0"/>
                    </a:cxn>
                  </a:cxnLst>
                  <a:rect l="0" t="0" r="r" b="b"/>
                  <a:pathLst>
                    <a:path w="2226" h="1950">
                      <a:moveTo>
                        <a:pt x="2226" y="0"/>
                      </a:moveTo>
                      <a:lnTo>
                        <a:pt x="1460" y="0"/>
                      </a:lnTo>
                      <a:lnTo>
                        <a:pt x="1460" y="0"/>
                      </a:lnTo>
                      <a:lnTo>
                        <a:pt x="1418" y="1"/>
                      </a:lnTo>
                      <a:lnTo>
                        <a:pt x="1377" y="3"/>
                      </a:lnTo>
                      <a:lnTo>
                        <a:pt x="1336" y="8"/>
                      </a:lnTo>
                      <a:lnTo>
                        <a:pt x="1297" y="14"/>
                      </a:lnTo>
                      <a:lnTo>
                        <a:pt x="1258" y="22"/>
                      </a:lnTo>
                      <a:lnTo>
                        <a:pt x="1220" y="31"/>
                      </a:lnTo>
                      <a:lnTo>
                        <a:pt x="1184" y="42"/>
                      </a:lnTo>
                      <a:lnTo>
                        <a:pt x="1150" y="55"/>
                      </a:lnTo>
                      <a:lnTo>
                        <a:pt x="1115" y="69"/>
                      </a:lnTo>
                      <a:lnTo>
                        <a:pt x="1081" y="83"/>
                      </a:lnTo>
                      <a:lnTo>
                        <a:pt x="1049" y="100"/>
                      </a:lnTo>
                      <a:lnTo>
                        <a:pt x="1018" y="117"/>
                      </a:lnTo>
                      <a:lnTo>
                        <a:pt x="987" y="136"/>
                      </a:lnTo>
                      <a:lnTo>
                        <a:pt x="959" y="157"/>
                      </a:lnTo>
                      <a:lnTo>
                        <a:pt x="929" y="177"/>
                      </a:lnTo>
                      <a:lnTo>
                        <a:pt x="902" y="199"/>
                      </a:lnTo>
                      <a:lnTo>
                        <a:pt x="876" y="222"/>
                      </a:lnTo>
                      <a:lnTo>
                        <a:pt x="849" y="246"/>
                      </a:lnTo>
                      <a:lnTo>
                        <a:pt x="824" y="269"/>
                      </a:lnTo>
                      <a:lnTo>
                        <a:pt x="800" y="296"/>
                      </a:lnTo>
                      <a:lnTo>
                        <a:pt x="777" y="321"/>
                      </a:lnTo>
                      <a:lnTo>
                        <a:pt x="755" y="348"/>
                      </a:lnTo>
                      <a:lnTo>
                        <a:pt x="733" y="376"/>
                      </a:lnTo>
                      <a:lnTo>
                        <a:pt x="711" y="402"/>
                      </a:lnTo>
                      <a:lnTo>
                        <a:pt x="672" y="459"/>
                      </a:lnTo>
                      <a:lnTo>
                        <a:pt x="636" y="518"/>
                      </a:lnTo>
                      <a:lnTo>
                        <a:pt x="603" y="576"/>
                      </a:lnTo>
                      <a:lnTo>
                        <a:pt x="572" y="636"/>
                      </a:lnTo>
                      <a:lnTo>
                        <a:pt x="544" y="695"/>
                      </a:lnTo>
                      <a:lnTo>
                        <a:pt x="518" y="755"/>
                      </a:lnTo>
                      <a:lnTo>
                        <a:pt x="495" y="813"/>
                      </a:lnTo>
                      <a:lnTo>
                        <a:pt x="475" y="871"/>
                      </a:lnTo>
                      <a:lnTo>
                        <a:pt x="457" y="926"/>
                      </a:lnTo>
                      <a:lnTo>
                        <a:pt x="440" y="977"/>
                      </a:lnTo>
                      <a:lnTo>
                        <a:pt x="426" y="1027"/>
                      </a:lnTo>
                      <a:lnTo>
                        <a:pt x="415" y="1074"/>
                      </a:lnTo>
                      <a:lnTo>
                        <a:pt x="396" y="1156"/>
                      </a:lnTo>
                      <a:lnTo>
                        <a:pt x="384" y="1219"/>
                      </a:lnTo>
                      <a:lnTo>
                        <a:pt x="376" y="1258"/>
                      </a:lnTo>
                      <a:lnTo>
                        <a:pt x="374" y="1273"/>
                      </a:lnTo>
                      <a:lnTo>
                        <a:pt x="348" y="1428"/>
                      </a:lnTo>
                      <a:lnTo>
                        <a:pt x="0" y="1428"/>
                      </a:lnTo>
                      <a:lnTo>
                        <a:pt x="0" y="1433"/>
                      </a:lnTo>
                      <a:lnTo>
                        <a:pt x="710" y="1950"/>
                      </a:lnTo>
                      <a:lnTo>
                        <a:pt x="1637" y="1433"/>
                      </a:lnTo>
                      <a:lnTo>
                        <a:pt x="1637" y="1428"/>
                      </a:lnTo>
                      <a:lnTo>
                        <a:pt x="1245" y="1428"/>
                      </a:lnTo>
                      <a:lnTo>
                        <a:pt x="1278" y="1273"/>
                      </a:lnTo>
                      <a:lnTo>
                        <a:pt x="1278" y="1273"/>
                      </a:lnTo>
                      <a:lnTo>
                        <a:pt x="1291" y="1219"/>
                      </a:lnTo>
                      <a:lnTo>
                        <a:pt x="1306" y="1156"/>
                      </a:lnTo>
                      <a:lnTo>
                        <a:pt x="1330" y="1074"/>
                      </a:lnTo>
                      <a:lnTo>
                        <a:pt x="1360" y="977"/>
                      </a:lnTo>
                      <a:lnTo>
                        <a:pt x="1378" y="926"/>
                      </a:lnTo>
                      <a:lnTo>
                        <a:pt x="1397" y="871"/>
                      </a:lnTo>
                      <a:lnTo>
                        <a:pt x="1419" y="813"/>
                      </a:lnTo>
                      <a:lnTo>
                        <a:pt x="1443" y="755"/>
                      </a:lnTo>
                      <a:lnTo>
                        <a:pt x="1468" y="695"/>
                      </a:lnTo>
                      <a:lnTo>
                        <a:pt x="1496" y="636"/>
                      </a:lnTo>
                      <a:lnTo>
                        <a:pt x="1526" y="576"/>
                      </a:lnTo>
                      <a:lnTo>
                        <a:pt x="1557" y="518"/>
                      </a:lnTo>
                      <a:lnTo>
                        <a:pt x="1590" y="459"/>
                      </a:lnTo>
                      <a:lnTo>
                        <a:pt x="1626" y="402"/>
                      </a:lnTo>
                      <a:lnTo>
                        <a:pt x="1663" y="348"/>
                      </a:lnTo>
                      <a:lnTo>
                        <a:pt x="1703" y="296"/>
                      </a:lnTo>
                      <a:lnTo>
                        <a:pt x="1745" y="246"/>
                      </a:lnTo>
                      <a:lnTo>
                        <a:pt x="1767" y="222"/>
                      </a:lnTo>
                      <a:lnTo>
                        <a:pt x="1790" y="199"/>
                      </a:lnTo>
                      <a:lnTo>
                        <a:pt x="1812" y="177"/>
                      </a:lnTo>
                      <a:lnTo>
                        <a:pt x="1836" y="157"/>
                      </a:lnTo>
                      <a:lnTo>
                        <a:pt x="1861" y="136"/>
                      </a:lnTo>
                      <a:lnTo>
                        <a:pt x="1884" y="117"/>
                      </a:lnTo>
                      <a:lnTo>
                        <a:pt x="1909" y="100"/>
                      </a:lnTo>
                      <a:lnTo>
                        <a:pt x="1936" y="83"/>
                      </a:lnTo>
                      <a:lnTo>
                        <a:pt x="1963" y="69"/>
                      </a:lnTo>
                      <a:lnTo>
                        <a:pt x="1989" y="55"/>
                      </a:lnTo>
                      <a:lnTo>
                        <a:pt x="2017" y="42"/>
                      </a:lnTo>
                      <a:lnTo>
                        <a:pt x="2044" y="31"/>
                      </a:lnTo>
                      <a:lnTo>
                        <a:pt x="2074" y="22"/>
                      </a:lnTo>
                      <a:lnTo>
                        <a:pt x="2104" y="14"/>
                      </a:lnTo>
                      <a:lnTo>
                        <a:pt x="2133" y="8"/>
                      </a:lnTo>
                      <a:lnTo>
                        <a:pt x="2163" y="3"/>
                      </a:lnTo>
                      <a:lnTo>
                        <a:pt x="2194" y="1"/>
                      </a:lnTo>
                      <a:lnTo>
                        <a:pt x="2226" y="0"/>
                      </a:lnTo>
                      <a:lnTo>
                        <a:pt x="222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  <a:gs pos="18000">
                      <a:srgbClr val="FF9933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"/>
              <p:cNvGrpSpPr/>
              <p:nvPr/>
            </p:nvGrpSpPr>
            <p:grpSpPr>
              <a:xfrm>
                <a:off x="3953438" y="2057399"/>
                <a:ext cx="1240861" cy="3276601"/>
                <a:chOff x="3273425" y="0"/>
                <a:chExt cx="2597150" cy="6858000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>
                  <a:off x="4025900" y="0"/>
                  <a:ext cx="1092200" cy="5280025"/>
                </a:xfrm>
                <a:custGeom>
                  <a:avLst/>
                  <a:gdLst/>
                  <a:ahLst/>
                  <a:cxnLst>
                    <a:cxn ang="0">
                      <a:pos x="688" y="3326"/>
                    </a:cxn>
                    <a:cxn ang="0">
                      <a:pos x="0" y="3326"/>
                    </a:cxn>
                    <a:cxn ang="0">
                      <a:pos x="29" y="0"/>
                    </a:cxn>
                    <a:cxn ang="0">
                      <a:pos x="661" y="0"/>
                    </a:cxn>
                    <a:cxn ang="0">
                      <a:pos x="688" y="3326"/>
                    </a:cxn>
                  </a:cxnLst>
                  <a:rect l="0" t="0" r="r" b="b"/>
                  <a:pathLst>
                    <a:path w="688" h="3326">
                      <a:moveTo>
                        <a:pt x="688" y="3326"/>
                      </a:moveTo>
                      <a:lnTo>
                        <a:pt x="0" y="3326"/>
                      </a:lnTo>
                      <a:lnTo>
                        <a:pt x="29" y="0"/>
                      </a:lnTo>
                      <a:lnTo>
                        <a:pt x="661" y="0"/>
                      </a:lnTo>
                      <a:lnTo>
                        <a:pt x="688" y="33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5" name="Freeform 6"/>
                <p:cNvSpPr/>
                <p:nvPr/>
              </p:nvSpPr>
              <p:spPr bwMode="auto">
                <a:xfrm>
                  <a:off x="3273425" y="3781425"/>
                  <a:ext cx="2597150" cy="3076575"/>
                </a:xfrm>
                <a:custGeom>
                  <a:avLst/>
                  <a:gdLst/>
                  <a:ahLst/>
                  <a:cxnLst>
                    <a:cxn ang="0">
                      <a:pos x="1323" y="1417"/>
                    </a:cxn>
                    <a:cxn ang="0">
                      <a:pos x="1323" y="980"/>
                    </a:cxn>
                    <a:cxn ang="0">
                      <a:pos x="1323" y="980"/>
                    </a:cxn>
                    <a:cxn ang="0">
                      <a:pos x="1321" y="808"/>
                    </a:cxn>
                    <a:cxn ang="0">
                      <a:pos x="1317" y="656"/>
                    </a:cxn>
                    <a:cxn ang="0">
                      <a:pos x="1309" y="526"/>
                    </a:cxn>
                    <a:cxn ang="0">
                      <a:pos x="1299" y="413"/>
                    </a:cxn>
                    <a:cxn ang="0">
                      <a:pos x="1288" y="318"/>
                    </a:cxn>
                    <a:cxn ang="0">
                      <a:pos x="1276" y="240"/>
                    </a:cxn>
                    <a:cxn ang="0">
                      <a:pos x="1263" y="174"/>
                    </a:cxn>
                    <a:cxn ang="0">
                      <a:pos x="1249" y="122"/>
                    </a:cxn>
                    <a:cxn ang="0">
                      <a:pos x="1235" y="82"/>
                    </a:cxn>
                    <a:cxn ang="0">
                      <a:pos x="1223" y="52"/>
                    </a:cxn>
                    <a:cxn ang="0">
                      <a:pos x="1210" y="30"/>
                    </a:cxn>
                    <a:cxn ang="0">
                      <a:pos x="1199" y="16"/>
                    </a:cxn>
                    <a:cxn ang="0">
                      <a:pos x="1190" y="7"/>
                    </a:cxn>
                    <a:cxn ang="0">
                      <a:pos x="1182" y="2"/>
                    </a:cxn>
                    <a:cxn ang="0">
                      <a:pos x="1177" y="0"/>
                    </a:cxn>
                    <a:cxn ang="0">
                      <a:pos x="1176" y="0"/>
                    </a:cxn>
                    <a:cxn ang="0">
                      <a:pos x="460" y="0"/>
                    </a:cxn>
                    <a:cxn ang="0">
                      <a:pos x="460" y="0"/>
                    </a:cxn>
                    <a:cxn ang="0">
                      <a:pos x="459" y="0"/>
                    </a:cxn>
                    <a:cxn ang="0">
                      <a:pos x="454" y="2"/>
                    </a:cxn>
                    <a:cxn ang="0">
                      <a:pos x="448" y="7"/>
                    </a:cxn>
                    <a:cxn ang="0">
                      <a:pos x="438" y="16"/>
                    </a:cxn>
                    <a:cxn ang="0">
                      <a:pos x="427" y="30"/>
                    </a:cxn>
                    <a:cxn ang="0">
                      <a:pos x="415" y="52"/>
                    </a:cxn>
                    <a:cxn ang="0">
                      <a:pos x="401" y="82"/>
                    </a:cxn>
                    <a:cxn ang="0">
                      <a:pos x="388" y="122"/>
                    </a:cxn>
                    <a:cxn ang="0">
                      <a:pos x="374" y="174"/>
                    </a:cxn>
                    <a:cxn ang="0">
                      <a:pos x="360" y="240"/>
                    </a:cxn>
                    <a:cxn ang="0">
                      <a:pos x="349" y="318"/>
                    </a:cxn>
                    <a:cxn ang="0">
                      <a:pos x="337" y="413"/>
                    </a:cxn>
                    <a:cxn ang="0">
                      <a:pos x="327" y="526"/>
                    </a:cxn>
                    <a:cxn ang="0">
                      <a:pos x="321" y="656"/>
                    </a:cxn>
                    <a:cxn ang="0">
                      <a:pos x="316" y="808"/>
                    </a:cxn>
                    <a:cxn ang="0">
                      <a:pos x="315" y="980"/>
                    </a:cxn>
                    <a:cxn ang="0">
                      <a:pos x="315" y="1417"/>
                    </a:cxn>
                    <a:cxn ang="0">
                      <a:pos x="0" y="1417"/>
                    </a:cxn>
                    <a:cxn ang="0">
                      <a:pos x="0" y="1421"/>
                    </a:cxn>
                    <a:cxn ang="0">
                      <a:pos x="819" y="1938"/>
                    </a:cxn>
                    <a:cxn ang="0">
                      <a:pos x="1636" y="1421"/>
                    </a:cxn>
                    <a:cxn ang="0">
                      <a:pos x="1636" y="1417"/>
                    </a:cxn>
                    <a:cxn ang="0">
                      <a:pos x="1323" y="1417"/>
                    </a:cxn>
                  </a:cxnLst>
                  <a:rect l="0" t="0" r="r" b="b"/>
                  <a:pathLst>
                    <a:path w="1636" h="1938">
                      <a:moveTo>
                        <a:pt x="1323" y="1417"/>
                      </a:moveTo>
                      <a:lnTo>
                        <a:pt x="1323" y="980"/>
                      </a:lnTo>
                      <a:lnTo>
                        <a:pt x="1323" y="980"/>
                      </a:lnTo>
                      <a:lnTo>
                        <a:pt x="1321" y="808"/>
                      </a:lnTo>
                      <a:lnTo>
                        <a:pt x="1317" y="656"/>
                      </a:lnTo>
                      <a:lnTo>
                        <a:pt x="1309" y="526"/>
                      </a:lnTo>
                      <a:lnTo>
                        <a:pt x="1299" y="413"/>
                      </a:lnTo>
                      <a:lnTo>
                        <a:pt x="1288" y="318"/>
                      </a:lnTo>
                      <a:lnTo>
                        <a:pt x="1276" y="240"/>
                      </a:lnTo>
                      <a:lnTo>
                        <a:pt x="1263" y="174"/>
                      </a:lnTo>
                      <a:lnTo>
                        <a:pt x="1249" y="122"/>
                      </a:lnTo>
                      <a:lnTo>
                        <a:pt x="1235" y="82"/>
                      </a:lnTo>
                      <a:lnTo>
                        <a:pt x="1223" y="52"/>
                      </a:lnTo>
                      <a:lnTo>
                        <a:pt x="1210" y="30"/>
                      </a:lnTo>
                      <a:lnTo>
                        <a:pt x="1199" y="16"/>
                      </a:lnTo>
                      <a:lnTo>
                        <a:pt x="1190" y="7"/>
                      </a:lnTo>
                      <a:lnTo>
                        <a:pt x="1182" y="2"/>
                      </a:lnTo>
                      <a:lnTo>
                        <a:pt x="1177" y="0"/>
                      </a:lnTo>
                      <a:lnTo>
                        <a:pt x="1176" y="0"/>
                      </a:lnTo>
                      <a:lnTo>
                        <a:pt x="460" y="0"/>
                      </a:lnTo>
                      <a:lnTo>
                        <a:pt x="460" y="0"/>
                      </a:lnTo>
                      <a:lnTo>
                        <a:pt x="459" y="0"/>
                      </a:lnTo>
                      <a:lnTo>
                        <a:pt x="454" y="2"/>
                      </a:lnTo>
                      <a:lnTo>
                        <a:pt x="448" y="7"/>
                      </a:lnTo>
                      <a:lnTo>
                        <a:pt x="438" y="16"/>
                      </a:lnTo>
                      <a:lnTo>
                        <a:pt x="427" y="30"/>
                      </a:lnTo>
                      <a:lnTo>
                        <a:pt x="415" y="52"/>
                      </a:lnTo>
                      <a:lnTo>
                        <a:pt x="401" y="82"/>
                      </a:lnTo>
                      <a:lnTo>
                        <a:pt x="388" y="122"/>
                      </a:lnTo>
                      <a:lnTo>
                        <a:pt x="374" y="174"/>
                      </a:lnTo>
                      <a:lnTo>
                        <a:pt x="360" y="240"/>
                      </a:lnTo>
                      <a:lnTo>
                        <a:pt x="349" y="318"/>
                      </a:lnTo>
                      <a:lnTo>
                        <a:pt x="337" y="413"/>
                      </a:lnTo>
                      <a:lnTo>
                        <a:pt x="327" y="526"/>
                      </a:lnTo>
                      <a:lnTo>
                        <a:pt x="321" y="656"/>
                      </a:lnTo>
                      <a:lnTo>
                        <a:pt x="316" y="808"/>
                      </a:lnTo>
                      <a:lnTo>
                        <a:pt x="315" y="980"/>
                      </a:lnTo>
                      <a:lnTo>
                        <a:pt x="315" y="1417"/>
                      </a:lnTo>
                      <a:lnTo>
                        <a:pt x="0" y="1417"/>
                      </a:lnTo>
                      <a:lnTo>
                        <a:pt x="0" y="1421"/>
                      </a:lnTo>
                      <a:lnTo>
                        <a:pt x="819" y="1938"/>
                      </a:lnTo>
                      <a:lnTo>
                        <a:pt x="1636" y="1421"/>
                      </a:lnTo>
                      <a:lnTo>
                        <a:pt x="1636" y="1417"/>
                      </a:lnTo>
                      <a:lnTo>
                        <a:pt x="1323" y="14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  <a:gs pos="1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4"/>
              <p:cNvGrpSpPr/>
              <p:nvPr/>
            </p:nvGrpSpPr>
            <p:grpSpPr>
              <a:xfrm>
                <a:off x="2167150" y="2057399"/>
                <a:ext cx="1756622" cy="3276601"/>
                <a:chOff x="2733675" y="0"/>
                <a:chExt cx="3676650" cy="6858000"/>
              </a:xfrm>
            </p:grpSpPr>
            <p:sp>
              <p:nvSpPr>
                <p:cNvPr id="41" name="Freeform 5"/>
                <p:cNvSpPr/>
                <p:nvPr/>
              </p:nvSpPr>
              <p:spPr bwMode="auto">
                <a:xfrm>
                  <a:off x="4895850" y="0"/>
                  <a:ext cx="1514475" cy="5326063"/>
                </a:xfrm>
                <a:custGeom>
                  <a:avLst/>
                  <a:gdLst/>
                  <a:ahLst/>
                  <a:cxnLst>
                    <a:cxn ang="0">
                      <a:pos x="685" y="3355"/>
                    </a:cxn>
                    <a:cxn ang="0">
                      <a:pos x="685" y="3355"/>
                    </a:cxn>
                    <a:cxn ang="0">
                      <a:pos x="707" y="3354"/>
                    </a:cxn>
                    <a:cxn ang="0">
                      <a:pos x="729" y="3350"/>
                    </a:cxn>
                    <a:cxn ang="0">
                      <a:pos x="747" y="3344"/>
                    </a:cxn>
                    <a:cxn ang="0">
                      <a:pos x="766" y="3336"/>
                    </a:cxn>
                    <a:cxn ang="0">
                      <a:pos x="783" y="3325"/>
                    </a:cxn>
                    <a:cxn ang="0">
                      <a:pos x="799" y="3314"/>
                    </a:cxn>
                    <a:cxn ang="0">
                      <a:pos x="815" y="3300"/>
                    </a:cxn>
                    <a:cxn ang="0">
                      <a:pos x="827" y="3286"/>
                    </a:cxn>
                    <a:cxn ang="0">
                      <a:pos x="840" y="3269"/>
                    </a:cxn>
                    <a:cxn ang="0">
                      <a:pos x="851" y="3252"/>
                    </a:cxn>
                    <a:cxn ang="0">
                      <a:pos x="862" y="3233"/>
                    </a:cxn>
                    <a:cxn ang="0">
                      <a:pos x="871" y="3214"/>
                    </a:cxn>
                    <a:cxn ang="0">
                      <a:pos x="879" y="3194"/>
                    </a:cxn>
                    <a:cxn ang="0">
                      <a:pos x="887" y="3173"/>
                    </a:cxn>
                    <a:cxn ang="0">
                      <a:pos x="899" y="3133"/>
                    </a:cxn>
                    <a:cxn ang="0">
                      <a:pos x="909" y="3090"/>
                    </a:cxn>
                    <a:cxn ang="0">
                      <a:pos x="915" y="3050"/>
                    </a:cxn>
                    <a:cxn ang="0">
                      <a:pos x="921" y="3012"/>
                    </a:cxn>
                    <a:cxn ang="0">
                      <a:pos x="924" y="2979"/>
                    </a:cxn>
                    <a:cxn ang="0">
                      <a:pos x="926" y="2928"/>
                    </a:cxn>
                    <a:cxn ang="0">
                      <a:pos x="926" y="2909"/>
                    </a:cxn>
                    <a:cxn ang="0">
                      <a:pos x="954" y="0"/>
                    </a:cxn>
                    <a:cxn ang="0">
                      <a:pos x="326" y="0"/>
                    </a:cxn>
                    <a:cxn ang="0">
                      <a:pos x="243" y="2909"/>
                    </a:cxn>
                    <a:cxn ang="0">
                      <a:pos x="243" y="2909"/>
                    </a:cxn>
                    <a:cxn ang="0">
                      <a:pos x="243" y="2928"/>
                    </a:cxn>
                    <a:cxn ang="0">
                      <a:pos x="240" y="2979"/>
                    </a:cxn>
                    <a:cxn ang="0">
                      <a:pos x="237" y="3012"/>
                    </a:cxn>
                    <a:cxn ang="0">
                      <a:pos x="232" y="3050"/>
                    </a:cxn>
                    <a:cxn ang="0">
                      <a:pos x="226" y="3090"/>
                    </a:cxn>
                    <a:cxn ang="0">
                      <a:pos x="216" y="3133"/>
                    </a:cxn>
                    <a:cxn ang="0">
                      <a:pos x="204" y="3173"/>
                    </a:cxn>
                    <a:cxn ang="0">
                      <a:pos x="196" y="3194"/>
                    </a:cxn>
                    <a:cxn ang="0">
                      <a:pos x="188" y="3214"/>
                    </a:cxn>
                    <a:cxn ang="0">
                      <a:pos x="179" y="3233"/>
                    </a:cxn>
                    <a:cxn ang="0">
                      <a:pos x="168" y="3252"/>
                    </a:cxn>
                    <a:cxn ang="0">
                      <a:pos x="157" y="3269"/>
                    </a:cxn>
                    <a:cxn ang="0">
                      <a:pos x="144" y="3286"/>
                    </a:cxn>
                    <a:cxn ang="0">
                      <a:pos x="130" y="3300"/>
                    </a:cxn>
                    <a:cxn ang="0">
                      <a:pos x="116" y="3314"/>
                    </a:cxn>
                    <a:cxn ang="0">
                      <a:pos x="101" y="3325"/>
                    </a:cxn>
                    <a:cxn ang="0">
                      <a:pos x="83" y="3336"/>
                    </a:cxn>
                    <a:cxn ang="0">
                      <a:pos x="65" y="3344"/>
                    </a:cxn>
                    <a:cxn ang="0">
                      <a:pos x="44" y="3350"/>
                    </a:cxn>
                    <a:cxn ang="0">
                      <a:pos x="24" y="3354"/>
                    </a:cxn>
                    <a:cxn ang="0">
                      <a:pos x="0" y="3355"/>
                    </a:cxn>
                    <a:cxn ang="0">
                      <a:pos x="685" y="3355"/>
                    </a:cxn>
                  </a:cxnLst>
                  <a:rect l="0" t="0" r="r" b="b"/>
                  <a:pathLst>
                    <a:path w="954" h="3355">
                      <a:moveTo>
                        <a:pt x="685" y="3355"/>
                      </a:moveTo>
                      <a:lnTo>
                        <a:pt x="685" y="3355"/>
                      </a:lnTo>
                      <a:lnTo>
                        <a:pt x="707" y="3354"/>
                      </a:lnTo>
                      <a:lnTo>
                        <a:pt x="729" y="3350"/>
                      </a:lnTo>
                      <a:lnTo>
                        <a:pt x="747" y="3344"/>
                      </a:lnTo>
                      <a:lnTo>
                        <a:pt x="766" y="3336"/>
                      </a:lnTo>
                      <a:lnTo>
                        <a:pt x="783" y="3325"/>
                      </a:lnTo>
                      <a:lnTo>
                        <a:pt x="799" y="3314"/>
                      </a:lnTo>
                      <a:lnTo>
                        <a:pt x="815" y="3300"/>
                      </a:lnTo>
                      <a:lnTo>
                        <a:pt x="827" y="3286"/>
                      </a:lnTo>
                      <a:lnTo>
                        <a:pt x="840" y="3269"/>
                      </a:lnTo>
                      <a:lnTo>
                        <a:pt x="851" y="3252"/>
                      </a:lnTo>
                      <a:lnTo>
                        <a:pt x="862" y="3233"/>
                      </a:lnTo>
                      <a:lnTo>
                        <a:pt x="871" y="3214"/>
                      </a:lnTo>
                      <a:lnTo>
                        <a:pt x="879" y="3194"/>
                      </a:lnTo>
                      <a:lnTo>
                        <a:pt x="887" y="3173"/>
                      </a:lnTo>
                      <a:lnTo>
                        <a:pt x="899" y="3133"/>
                      </a:lnTo>
                      <a:lnTo>
                        <a:pt x="909" y="3090"/>
                      </a:lnTo>
                      <a:lnTo>
                        <a:pt x="915" y="3050"/>
                      </a:lnTo>
                      <a:lnTo>
                        <a:pt x="921" y="3012"/>
                      </a:lnTo>
                      <a:lnTo>
                        <a:pt x="924" y="2979"/>
                      </a:lnTo>
                      <a:lnTo>
                        <a:pt x="926" y="2928"/>
                      </a:lnTo>
                      <a:lnTo>
                        <a:pt x="926" y="2909"/>
                      </a:lnTo>
                      <a:lnTo>
                        <a:pt x="954" y="0"/>
                      </a:lnTo>
                      <a:lnTo>
                        <a:pt x="326" y="0"/>
                      </a:lnTo>
                      <a:lnTo>
                        <a:pt x="243" y="2909"/>
                      </a:lnTo>
                      <a:lnTo>
                        <a:pt x="243" y="2909"/>
                      </a:lnTo>
                      <a:lnTo>
                        <a:pt x="243" y="2928"/>
                      </a:lnTo>
                      <a:lnTo>
                        <a:pt x="240" y="2979"/>
                      </a:lnTo>
                      <a:lnTo>
                        <a:pt x="237" y="3012"/>
                      </a:lnTo>
                      <a:lnTo>
                        <a:pt x="232" y="3050"/>
                      </a:lnTo>
                      <a:lnTo>
                        <a:pt x="226" y="3090"/>
                      </a:lnTo>
                      <a:lnTo>
                        <a:pt x="216" y="3133"/>
                      </a:lnTo>
                      <a:lnTo>
                        <a:pt x="204" y="3173"/>
                      </a:lnTo>
                      <a:lnTo>
                        <a:pt x="196" y="3194"/>
                      </a:lnTo>
                      <a:lnTo>
                        <a:pt x="188" y="3214"/>
                      </a:lnTo>
                      <a:lnTo>
                        <a:pt x="179" y="3233"/>
                      </a:lnTo>
                      <a:lnTo>
                        <a:pt x="168" y="3252"/>
                      </a:lnTo>
                      <a:lnTo>
                        <a:pt x="157" y="3269"/>
                      </a:lnTo>
                      <a:lnTo>
                        <a:pt x="144" y="3286"/>
                      </a:lnTo>
                      <a:lnTo>
                        <a:pt x="130" y="3300"/>
                      </a:lnTo>
                      <a:lnTo>
                        <a:pt x="116" y="3314"/>
                      </a:lnTo>
                      <a:lnTo>
                        <a:pt x="101" y="3325"/>
                      </a:lnTo>
                      <a:lnTo>
                        <a:pt x="83" y="3336"/>
                      </a:lnTo>
                      <a:lnTo>
                        <a:pt x="65" y="3344"/>
                      </a:lnTo>
                      <a:lnTo>
                        <a:pt x="44" y="3350"/>
                      </a:lnTo>
                      <a:lnTo>
                        <a:pt x="24" y="3354"/>
                      </a:lnTo>
                      <a:lnTo>
                        <a:pt x="0" y="3355"/>
                      </a:lnTo>
                      <a:lnTo>
                        <a:pt x="685" y="3355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2" name="Freeform 6"/>
                <p:cNvSpPr/>
                <p:nvPr/>
              </p:nvSpPr>
              <p:spPr bwMode="auto">
                <a:xfrm>
                  <a:off x="4354513" y="3762375"/>
                  <a:ext cx="1612900" cy="1563688"/>
                </a:xfrm>
                <a:custGeom>
                  <a:avLst/>
                  <a:gdLst/>
                  <a:ahLst/>
                  <a:cxnLst>
                    <a:cxn ang="0">
                      <a:pos x="352" y="985"/>
                    </a:cxn>
                    <a:cxn ang="0">
                      <a:pos x="319" y="980"/>
                    </a:cxn>
                    <a:cxn ang="0">
                      <a:pos x="291" y="965"/>
                    </a:cxn>
                    <a:cxn ang="0">
                      <a:pos x="268" y="943"/>
                    </a:cxn>
                    <a:cxn ang="0">
                      <a:pos x="246" y="913"/>
                    </a:cxn>
                    <a:cxn ang="0">
                      <a:pos x="229" y="877"/>
                    </a:cxn>
                    <a:cxn ang="0">
                      <a:pos x="215" y="838"/>
                    </a:cxn>
                    <a:cxn ang="0">
                      <a:pos x="194" y="753"/>
                    </a:cxn>
                    <a:cxn ang="0">
                      <a:pos x="182" y="667"/>
                    </a:cxn>
                    <a:cxn ang="0">
                      <a:pos x="175" y="594"/>
                    </a:cxn>
                    <a:cxn ang="0">
                      <a:pos x="172" y="520"/>
                    </a:cxn>
                    <a:cxn ang="0">
                      <a:pos x="174" y="498"/>
                    </a:cxn>
                    <a:cxn ang="0">
                      <a:pos x="172" y="399"/>
                    </a:cxn>
                    <a:cxn ang="0">
                      <a:pos x="164" y="308"/>
                    </a:cxn>
                    <a:cxn ang="0">
                      <a:pos x="150" y="211"/>
                    </a:cxn>
                    <a:cxn ang="0">
                      <a:pos x="133" y="142"/>
                    </a:cxn>
                    <a:cxn ang="0">
                      <a:pos x="117" y="100"/>
                    </a:cxn>
                    <a:cxn ang="0">
                      <a:pos x="99" y="64"/>
                    </a:cxn>
                    <a:cxn ang="0">
                      <a:pos x="75" y="34"/>
                    </a:cxn>
                    <a:cxn ang="0">
                      <a:pos x="49" y="12"/>
                    </a:cxn>
                    <a:cxn ang="0">
                      <a:pos x="17" y="1"/>
                    </a:cxn>
                    <a:cxn ang="0">
                      <a:pos x="647" y="0"/>
                    </a:cxn>
                    <a:cxn ang="0">
                      <a:pos x="662" y="1"/>
                    </a:cxn>
                    <a:cxn ang="0">
                      <a:pos x="691" y="12"/>
                    </a:cxn>
                    <a:cxn ang="0">
                      <a:pos x="716" y="34"/>
                    </a:cxn>
                    <a:cxn ang="0">
                      <a:pos x="738" y="64"/>
                    </a:cxn>
                    <a:cxn ang="0">
                      <a:pos x="755" y="100"/>
                    </a:cxn>
                    <a:cxn ang="0">
                      <a:pos x="769" y="142"/>
                    </a:cxn>
                    <a:cxn ang="0">
                      <a:pos x="786" y="211"/>
                    </a:cxn>
                    <a:cxn ang="0">
                      <a:pos x="800" y="308"/>
                    </a:cxn>
                    <a:cxn ang="0">
                      <a:pos x="806" y="399"/>
                    </a:cxn>
                    <a:cxn ang="0">
                      <a:pos x="810" y="498"/>
                    </a:cxn>
                    <a:cxn ang="0">
                      <a:pos x="810" y="520"/>
                    </a:cxn>
                    <a:cxn ang="0">
                      <a:pos x="813" y="594"/>
                    </a:cxn>
                    <a:cxn ang="0">
                      <a:pos x="822" y="667"/>
                    </a:cxn>
                    <a:cxn ang="0">
                      <a:pos x="836" y="753"/>
                    </a:cxn>
                    <a:cxn ang="0">
                      <a:pos x="861" y="838"/>
                    </a:cxn>
                    <a:cxn ang="0">
                      <a:pos x="878" y="877"/>
                    </a:cxn>
                    <a:cxn ang="0">
                      <a:pos x="899" y="913"/>
                    </a:cxn>
                    <a:cxn ang="0">
                      <a:pos x="922" y="943"/>
                    </a:cxn>
                    <a:cxn ang="0">
                      <a:pos x="949" y="965"/>
                    </a:cxn>
                    <a:cxn ang="0">
                      <a:pos x="980" y="980"/>
                    </a:cxn>
                    <a:cxn ang="0">
                      <a:pos x="1016" y="985"/>
                    </a:cxn>
                  </a:cxnLst>
                  <a:rect l="0" t="0" r="r" b="b"/>
                  <a:pathLst>
                    <a:path w="1016" h="985">
                      <a:moveTo>
                        <a:pt x="352" y="985"/>
                      </a:moveTo>
                      <a:lnTo>
                        <a:pt x="352" y="985"/>
                      </a:lnTo>
                      <a:lnTo>
                        <a:pt x="335" y="984"/>
                      </a:lnTo>
                      <a:lnTo>
                        <a:pt x="319" y="980"/>
                      </a:lnTo>
                      <a:lnTo>
                        <a:pt x="305" y="974"/>
                      </a:lnTo>
                      <a:lnTo>
                        <a:pt x="291" y="965"/>
                      </a:lnTo>
                      <a:lnTo>
                        <a:pt x="279" y="955"/>
                      </a:lnTo>
                      <a:lnTo>
                        <a:pt x="268" y="943"/>
                      </a:lnTo>
                      <a:lnTo>
                        <a:pt x="257" y="929"/>
                      </a:lnTo>
                      <a:lnTo>
                        <a:pt x="246" y="913"/>
                      </a:lnTo>
                      <a:lnTo>
                        <a:pt x="238" y="896"/>
                      </a:lnTo>
                      <a:lnTo>
                        <a:pt x="229" y="877"/>
                      </a:lnTo>
                      <a:lnTo>
                        <a:pt x="221" y="858"/>
                      </a:lnTo>
                      <a:lnTo>
                        <a:pt x="215" y="838"/>
                      </a:lnTo>
                      <a:lnTo>
                        <a:pt x="204" y="796"/>
                      </a:lnTo>
                      <a:lnTo>
                        <a:pt x="194" y="753"/>
                      </a:lnTo>
                      <a:lnTo>
                        <a:pt x="186" y="709"/>
                      </a:lnTo>
                      <a:lnTo>
                        <a:pt x="182" y="667"/>
                      </a:lnTo>
                      <a:lnTo>
                        <a:pt x="177" y="628"/>
                      </a:lnTo>
                      <a:lnTo>
                        <a:pt x="175" y="594"/>
                      </a:lnTo>
                      <a:lnTo>
                        <a:pt x="172" y="540"/>
                      </a:lnTo>
                      <a:lnTo>
                        <a:pt x="172" y="520"/>
                      </a:lnTo>
                      <a:lnTo>
                        <a:pt x="172" y="520"/>
                      </a:lnTo>
                      <a:lnTo>
                        <a:pt x="174" y="498"/>
                      </a:lnTo>
                      <a:lnTo>
                        <a:pt x="172" y="438"/>
                      </a:lnTo>
                      <a:lnTo>
                        <a:pt x="172" y="399"/>
                      </a:lnTo>
                      <a:lnTo>
                        <a:pt x="169" y="355"/>
                      </a:lnTo>
                      <a:lnTo>
                        <a:pt x="164" y="308"/>
                      </a:lnTo>
                      <a:lnTo>
                        <a:pt x="160" y="260"/>
                      </a:lnTo>
                      <a:lnTo>
                        <a:pt x="150" y="211"/>
                      </a:lnTo>
                      <a:lnTo>
                        <a:pt x="139" y="164"/>
                      </a:lnTo>
                      <a:lnTo>
                        <a:pt x="133" y="142"/>
                      </a:lnTo>
                      <a:lnTo>
                        <a:pt x="125" y="121"/>
                      </a:lnTo>
                      <a:lnTo>
                        <a:pt x="117" y="100"/>
                      </a:lnTo>
                      <a:lnTo>
                        <a:pt x="108" y="81"/>
                      </a:lnTo>
                      <a:lnTo>
                        <a:pt x="99" y="64"/>
                      </a:lnTo>
                      <a:lnTo>
                        <a:pt x="88" y="48"/>
                      </a:lnTo>
                      <a:lnTo>
                        <a:pt x="75" y="34"/>
                      </a:lnTo>
                      <a:lnTo>
                        <a:pt x="63" y="22"/>
                      </a:lnTo>
                      <a:lnTo>
                        <a:pt x="49" y="12"/>
                      </a:lnTo>
                      <a:lnTo>
                        <a:pt x="33" y="6"/>
                      </a:lnTo>
                      <a:lnTo>
                        <a:pt x="17" y="1"/>
                      </a:lnTo>
                      <a:lnTo>
                        <a:pt x="0" y="0"/>
                      </a:lnTo>
                      <a:lnTo>
                        <a:pt x="647" y="0"/>
                      </a:lnTo>
                      <a:lnTo>
                        <a:pt x="647" y="0"/>
                      </a:lnTo>
                      <a:lnTo>
                        <a:pt x="662" y="1"/>
                      </a:lnTo>
                      <a:lnTo>
                        <a:pt x="678" y="6"/>
                      </a:lnTo>
                      <a:lnTo>
                        <a:pt x="691" y="12"/>
                      </a:lnTo>
                      <a:lnTo>
                        <a:pt x="705" y="22"/>
                      </a:lnTo>
                      <a:lnTo>
                        <a:pt x="716" y="34"/>
                      </a:lnTo>
                      <a:lnTo>
                        <a:pt x="727" y="48"/>
                      </a:lnTo>
                      <a:lnTo>
                        <a:pt x="738" y="64"/>
                      </a:lnTo>
                      <a:lnTo>
                        <a:pt x="745" y="81"/>
                      </a:lnTo>
                      <a:lnTo>
                        <a:pt x="755" y="100"/>
                      </a:lnTo>
                      <a:lnTo>
                        <a:pt x="763" y="121"/>
                      </a:lnTo>
                      <a:lnTo>
                        <a:pt x="769" y="142"/>
                      </a:lnTo>
                      <a:lnTo>
                        <a:pt x="775" y="164"/>
                      </a:lnTo>
                      <a:lnTo>
                        <a:pt x="786" y="211"/>
                      </a:lnTo>
                      <a:lnTo>
                        <a:pt x="794" y="260"/>
                      </a:lnTo>
                      <a:lnTo>
                        <a:pt x="800" y="308"/>
                      </a:lnTo>
                      <a:lnTo>
                        <a:pt x="805" y="355"/>
                      </a:lnTo>
                      <a:lnTo>
                        <a:pt x="806" y="399"/>
                      </a:lnTo>
                      <a:lnTo>
                        <a:pt x="808" y="438"/>
                      </a:lnTo>
                      <a:lnTo>
                        <a:pt x="810" y="498"/>
                      </a:lnTo>
                      <a:lnTo>
                        <a:pt x="810" y="520"/>
                      </a:lnTo>
                      <a:lnTo>
                        <a:pt x="810" y="520"/>
                      </a:lnTo>
                      <a:lnTo>
                        <a:pt x="810" y="540"/>
                      </a:lnTo>
                      <a:lnTo>
                        <a:pt x="813" y="594"/>
                      </a:lnTo>
                      <a:lnTo>
                        <a:pt x="817" y="628"/>
                      </a:lnTo>
                      <a:lnTo>
                        <a:pt x="822" y="667"/>
                      </a:lnTo>
                      <a:lnTo>
                        <a:pt x="828" y="709"/>
                      </a:lnTo>
                      <a:lnTo>
                        <a:pt x="836" y="753"/>
                      </a:lnTo>
                      <a:lnTo>
                        <a:pt x="849" y="796"/>
                      </a:lnTo>
                      <a:lnTo>
                        <a:pt x="861" y="838"/>
                      </a:lnTo>
                      <a:lnTo>
                        <a:pt x="869" y="858"/>
                      </a:lnTo>
                      <a:lnTo>
                        <a:pt x="878" y="877"/>
                      </a:lnTo>
                      <a:lnTo>
                        <a:pt x="888" y="896"/>
                      </a:lnTo>
                      <a:lnTo>
                        <a:pt x="899" y="913"/>
                      </a:lnTo>
                      <a:lnTo>
                        <a:pt x="910" y="929"/>
                      </a:lnTo>
                      <a:lnTo>
                        <a:pt x="922" y="943"/>
                      </a:lnTo>
                      <a:lnTo>
                        <a:pt x="935" y="955"/>
                      </a:lnTo>
                      <a:lnTo>
                        <a:pt x="949" y="965"/>
                      </a:lnTo>
                      <a:lnTo>
                        <a:pt x="965" y="974"/>
                      </a:lnTo>
                      <a:lnTo>
                        <a:pt x="980" y="980"/>
                      </a:lnTo>
                      <a:lnTo>
                        <a:pt x="997" y="984"/>
                      </a:lnTo>
                      <a:lnTo>
                        <a:pt x="1016" y="985"/>
                      </a:lnTo>
                      <a:lnTo>
                        <a:pt x="352" y="9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15D0B"/>
                    </a:gs>
                    <a:gs pos="100000">
                      <a:srgbClr val="60A701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3" name="Freeform 7"/>
                <p:cNvSpPr/>
                <p:nvPr/>
              </p:nvSpPr>
              <p:spPr bwMode="auto">
                <a:xfrm>
                  <a:off x="2733675" y="3762375"/>
                  <a:ext cx="2660650" cy="3095625"/>
                </a:xfrm>
                <a:custGeom>
                  <a:avLst/>
                  <a:gdLst/>
                  <a:ahLst/>
                  <a:cxnLst>
                    <a:cxn ang="0">
                      <a:pos x="1278" y="1273"/>
                    </a:cxn>
                    <a:cxn ang="0">
                      <a:pos x="1278" y="1156"/>
                    </a:cxn>
                    <a:cxn ang="0">
                      <a:pos x="1284" y="977"/>
                    </a:cxn>
                    <a:cxn ang="0">
                      <a:pos x="1303" y="755"/>
                    </a:cxn>
                    <a:cxn ang="0">
                      <a:pos x="1319" y="636"/>
                    </a:cxn>
                    <a:cxn ang="0">
                      <a:pos x="1339" y="518"/>
                    </a:cxn>
                    <a:cxn ang="0">
                      <a:pos x="1364" y="402"/>
                    </a:cxn>
                    <a:cxn ang="0">
                      <a:pos x="1397" y="296"/>
                    </a:cxn>
                    <a:cxn ang="0">
                      <a:pos x="1436" y="199"/>
                    </a:cxn>
                    <a:cxn ang="0">
                      <a:pos x="1470" y="136"/>
                    </a:cxn>
                    <a:cxn ang="0">
                      <a:pos x="1495" y="100"/>
                    </a:cxn>
                    <a:cxn ang="0">
                      <a:pos x="1522" y="69"/>
                    </a:cxn>
                    <a:cxn ang="0">
                      <a:pos x="1552" y="42"/>
                    </a:cxn>
                    <a:cxn ang="0">
                      <a:pos x="1585" y="22"/>
                    </a:cxn>
                    <a:cxn ang="0">
                      <a:pos x="1619" y="8"/>
                    </a:cxn>
                    <a:cxn ang="0">
                      <a:pos x="1657" y="1"/>
                    </a:cxn>
                    <a:cxn ang="0">
                      <a:pos x="993" y="0"/>
                    </a:cxn>
                    <a:cxn ang="0">
                      <a:pos x="968" y="1"/>
                    </a:cxn>
                    <a:cxn ang="0">
                      <a:pos x="922" y="8"/>
                    </a:cxn>
                    <a:cxn ang="0">
                      <a:pos x="880" y="22"/>
                    </a:cxn>
                    <a:cxn ang="0">
                      <a:pos x="838" y="42"/>
                    </a:cxn>
                    <a:cxn ang="0">
                      <a:pos x="799" y="69"/>
                    </a:cxn>
                    <a:cxn ang="0">
                      <a:pos x="763" y="100"/>
                    </a:cxn>
                    <a:cxn ang="0">
                      <a:pos x="728" y="136"/>
                    </a:cxn>
                    <a:cxn ang="0">
                      <a:pos x="695" y="177"/>
                    </a:cxn>
                    <a:cxn ang="0">
                      <a:pos x="650" y="246"/>
                    </a:cxn>
                    <a:cxn ang="0">
                      <a:pos x="595" y="348"/>
                    </a:cxn>
                    <a:cxn ang="0">
                      <a:pos x="548" y="459"/>
                    </a:cxn>
                    <a:cxn ang="0">
                      <a:pos x="509" y="576"/>
                    </a:cxn>
                    <a:cxn ang="0">
                      <a:pos x="474" y="695"/>
                    </a:cxn>
                    <a:cxn ang="0">
                      <a:pos x="446" y="813"/>
                    </a:cxn>
                    <a:cxn ang="0">
                      <a:pos x="415" y="977"/>
                    </a:cxn>
                    <a:cxn ang="0">
                      <a:pos x="387" y="1156"/>
                    </a:cxn>
                    <a:cxn ang="0">
                      <a:pos x="374" y="1273"/>
                    </a:cxn>
                    <a:cxn ang="0">
                      <a:pos x="0" y="1428"/>
                    </a:cxn>
                    <a:cxn ang="0">
                      <a:pos x="736" y="1950"/>
                    </a:cxn>
                    <a:cxn ang="0">
                      <a:pos x="1636" y="1428"/>
                    </a:cxn>
                    <a:cxn ang="0">
                      <a:pos x="1278" y="1273"/>
                    </a:cxn>
                  </a:cxnLst>
                  <a:rect l="0" t="0" r="r" b="b"/>
                  <a:pathLst>
                    <a:path w="1676" h="1950">
                      <a:moveTo>
                        <a:pt x="1278" y="1273"/>
                      </a:moveTo>
                      <a:lnTo>
                        <a:pt x="1278" y="1273"/>
                      </a:lnTo>
                      <a:lnTo>
                        <a:pt x="1276" y="1219"/>
                      </a:lnTo>
                      <a:lnTo>
                        <a:pt x="1278" y="1156"/>
                      </a:lnTo>
                      <a:lnTo>
                        <a:pt x="1279" y="1074"/>
                      </a:lnTo>
                      <a:lnTo>
                        <a:pt x="1284" y="977"/>
                      </a:lnTo>
                      <a:lnTo>
                        <a:pt x="1292" y="871"/>
                      </a:lnTo>
                      <a:lnTo>
                        <a:pt x="1303" y="755"/>
                      </a:lnTo>
                      <a:lnTo>
                        <a:pt x="1311" y="695"/>
                      </a:lnTo>
                      <a:lnTo>
                        <a:pt x="1319" y="636"/>
                      </a:lnTo>
                      <a:lnTo>
                        <a:pt x="1328" y="576"/>
                      </a:lnTo>
                      <a:lnTo>
                        <a:pt x="1339" y="518"/>
                      </a:lnTo>
                      <a:lnTo>
                        <a:pt x="1350" y="459"/>
                      </a:lnTo>
                      <a:lnTo>
                        <a:pt x="1364" y="402"/>
                      </a:lnTo>
                      <a:lnTo>
                        <a:pt x="1380" y="348"/>
                      </a:lnTo>
                      <a:lnTo>
                        <a:pt x="1397" y="296"/>
                      </a:lnTo>
                      <a:lnTo>
                        <a:pt x="1416" y="246"/>
                      </a:lnTo>
                      <a:lnTo>
                        <a:pt x="1436" y="199"/>
                      </a:lnTo>
                      <a:lnTo>
                        <a:pt x="1458" y="157"/>
                      </a:lnTo>
                      <a:lnTo>
                        <a:pt x="1470" y="136"/>
                      </a:lnTo>
                      <a:lnTo>
                        <a:pt x="1483" y="117"/>
                      </a:lnTo>
                      <a:lnTo>
                        <a:pt x="1495" y="100"/>
                      </a:lnTo>
                      <a:lnTo>
                        <a:pt x="1508" y="83"/>
                      </a:lnTo>
                      <a:lnTo>
                        <a:pt x="1522" y="69"/>
                      </a:lnTo>
                      <a:lnTo>
                        <a:pt x="1538" y="55"/>
                      </a:lnTo>
                      <a:lnTo>
                        <a:pt x="1552" y="42"/>
                      </a:lnTo>
                      <a:lnTo>
                        <a:pt x="1567" y="31"/>
                      </a:lnTo>
                      <a:lnTo>
                        <a:pt x="1585" y="22"/>
                      </a:lnTo>
                      <a:lnTo>
                        <a:pt x="1602" y="14"/>
                      </a:lnTo>
                      <a:lnTo>
                        <a:pt x="1619" y="8"/>
                      </a:lnTo>
                      <a:lnTo>
                        <a:pt x="1638" y="3"/>
                      </a:lnTo>
                      <a:lnTo>
                        <a:pt x="1657" y="1"/>
                      </a:lnTo>
                      <a:lnTo>
                        <a:pt x="1676" y="0"/>
                      </a:lnTo>
                      <a:lnTo>
                        <a:pt x="993" y="0"/>
                      </a:lnTo>
                      <a:lnTo>
                        <a:pt x="993" y="0"/>
                      </a:lnTo>
                      <a:lnTo>
                        <a:pt x="968" y="1"/>
                      </a:lnTo>
                      <a:lnTo>
                        <a:pt x="946" y="3"/>
                      </a:lnTo>
                      <a:lnTo>
                        <a:pt x="922" y="8"/>
                      </a:lnTo>
                      <a:lnTo>
                        <a:pt x="900" y="14"/>
                      </a:lnTo>
                      <a:lnTo>
                        <a:pt x="880" y="22"/>
                      </a:lnTo>
                      <a:lnTo>
                        <a:pt x="858" y="31"/>
                      </a:lnTo>
                      <a:lnTo>
                        <a:pt x="838" y="42"/>
                      </a:lnTo>
                      <a:lnTo>
                        <a:pt x="819" y="55"/>
                      </a:lnTo>
                      <a:lnTo>
                        <a:pt x="799" y="69"/>
                      </a:lnTo>
                      <a:lnTo>
                        <a:pt x="780" y="83"/>
                      </a:lnTo>
                      <a:lnTo>
                        <a:pt x="763" y="100"/>
                      </a:lnTo>
                      <a:lnTo>
                        <a:pt x="745" y="117"/>
                      </a:lnTo>
                      <a:lnTo>
                        <a:pt x="728" y="136"/>
                      </a:lnTo>
                      <a:lnTo>
                        <a:pt x="711" y="157"/>
                      </a:lnTo>
                      <a:lnTo>
                        <a:pt x="695" y="177"/>
                      </a:lnTo>
                      <a:lnTo>
                        <a:pt x="680" y="199"/>
                      </a:lnTo>
                      <a:lnTo>
                        <a:pt x="650" y="246"/>
                      </a:lnTo>
                      <a:lnTo>
                        <a:pt x="622" y="296"/>
                      </a:lnTo>
                      <a:lnTo>
                        <a:pt x="595" y="348"/>
                      </a:lnTo>
                      <a:lnTo>
                        <a:pt x="572" y="402"/>
                      </a:lnTo>
                      <a:lnTo>
                        <a:pt x="548" y="459"/>
                      </a:lnTo>
                      <a:lnTo>
                        <a:pt x="528" y="518"/>
                      </a:lnTo>
                      <a:lnTo>
                        <a:pt x="509" y="576"/>
                      </a:lnTo>
                      <a:lnTo>
                        <a:pt x="490" y="636"/>
                      </a:lnTo>
                      <a:lnTo>
                        <a:pt x="474" y="695"/>
                      </a:lnTo>
                      <a:lnTo>
                        <a:pt x="460" y="755"/>
                      </a:lnTo>
                      <a:lnTo>
                        <a:pt x="446" y="813"/>
                      </a:lnTo>
                      <a:lnTo>
                        <a:pt x="434" y="871"/>
                      </a:lnTo>
                      <a:lnTo>
                        <a:pt x="415" y="977"/>
                      </a:lnTo>
                      <a:lnTo>
                        <a:pt x="399" y="1074"/>
                      </a:lnTo>
                      <a:lnTo>
                        <a:pt x="387" y="1156"/>
                      </a:lnTo>
                      <a:lnTo>
                        <a:pt x="379" y="1219"/>
                      </a:lnTo>
                      <a:lnTo>
                        <a:pt x="374" y="1273"/>
                      </a:lnTo>
                      <a:lnTo>
                        <a:pt x="365" y="1428"/>
                      </a:lnTo>
                      <a:lnTo>
                        <a:pt x="0" y="1428"/>
                      </a:lnTo>
                      <a:lnTo>
                        <a:pt x="0" y="1433"/>
                      </a:lnTo>
                      <a:lnTo>
                        <a:pt x="736" y="1950"/>
                      </a:lnTo>
                      <a:lnTo>
                        <a:pt x="1636" y="1433"/>
                      </a:lnTo>
                      <a:lnTo>
                        <a:pt x="1636" y="1428"/>
                      </a:lnTo>
                      <a:lnTo>
                        <a:pt x="1275" y="1428"/>
                      </a:lnTo>
                      <a:lnTo>
                        <a:pt x="1278" y="12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0A701"/>
                    </a:gs>
                    <a:gs pos="100000">
                      <a:srgbClr val="60A701"/>
                    </a:gs>
                    <a:gs pos="18000">
                      <a:srgbClr val="92D050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56"/>
              <p:cNvGrpSpPr/>
              <p:nvPr/>
            </p:nvGrpSpPr>
            <p:grpSpPr>
              <a:xfrm flipH="1">
                <a:off x="6139496" y="2057400"/>
                <a:ext cx="2471103" cy="3276601"/>
                <a:chOff x="1985963" y="0"/>
                <a:chExt cx="5172076" cy="6858000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>
                  <a:off x="5600701" y="0"/>
                  <a:ext cx="1557338" cy="5326063"/>
                </a:xfrm>
                <a:custGeom>
                  <a:avLst/>
                  <a:gdLst/>
                  <a:ahLst/>
                  <a:cxnLst>
                    <a:cxn ang="0">
                      <a:pos x="683" y="3355"/>
                    </a:cxn>
                    <a:cxn ang="0">
                      <a:pos x="683" y="3355"/>
                    </a:cxn>
                    <a:cxn ang="0">
                      <a:pos x="707" y="3354"/>
                    </a:cxn>
                    <a:cxn ang="0">
                      <a:pos x="727" y="3350"/>
                    </a:cxn>
                    <a:cxn ang="0">
                      <a:pos x="748" y="3344"/>
                    </a:cxn>
                    <a:cxn ang="0">
                      <a:pos x="766" y="3336"/>
                    </a:cxn>
                    <a:cxn ang="0">
                      <a:pos x="785" y="3325"/>
                    </a:cxn>
                    <a:cxn ang="0">
                      <a:pos x="801" y="3314"/>
                    </a:cxn>
                    <a:cxn ang="0">
                      <a:pos x="817" y="3300"/>
                    </a:cxn>
                    <a:cxn ang="0">
                      <a:pos x="831" y="3286"/>
                    </a:cxn>
                    <a:cxn ang="0">
                      <a:pos x="845" y="3269"/>
                    </a:cxn>
                    <a:cxn ang="0">
                      <a:pos x="857" y="3252"/>
                    </a:cxn>
                    <a:cxn ang="0">
                      <a:pos x="868" y="3233"/>
                    </a:cxn>
                    <a:cxn ang="0">
                      <a:pos x="879" y="3214"/>
                    </a:cxn>
                    <a:cxn ang="0">
                      <a:pos x="889" y="3194"/>
                    </a:cxn>
                    <a:cxn ang="0">
                      <a:pos x="896" y="3173"/>
                    </a:cxn>
                    <a:cxn ang="0">
                      <a:pos x="912" y="3133"/>
                    </a:cxn>
                    <a:cxn ang="0">
                      <a:pos x="925" y="3090"/>
                    </a:cxn>
                    <a:cxn ang="0">
                      <a:pos x="934" y="3050"/>
                    </a:cxn>
                    <a:cxn ang="0">
                      <a:pos x="940" y="3012"/>
                    </a:cxn>
                    <a:cxn ang="0">
                      <a:pos x="947" y="2979"/>
                    </a:cxn>
                    <a:cxn ang="0">
                      <a:pos x="951" y="2928"/>
                    </a:cxn>
                    <a:cxn ang="0">
                      <a:pos x="953" y="2909"/>
                    </a:cxn>
                    <a:cxn ang="0">
                      <a:pos x="981" y="0"/>
                    </a:cxn>
                    <a:cxn ang="0">
                      <a:pos x="353" y="0"/>
                    </a:cxn>
                    <a:cxn ang="0">
                      <a:pos x="270" y="2909"/>
                    </a:cxn>
                    <a:cxn ang="0">
                      <a:pos x="270" y="2909"/>
                    </a:cxn>
                    <a:cxn ang="0">
                      <a:pos x="268" y="2928"/>
                    </a:cxn>
                    <a:cxn ang="0">
                      <a:pos x="264" y="2979"/>
                    </a:cxn>
                    <a:cxn ang="0">
                      <a:pos x="257" y="3012"/>
                    </a:cxn>
                    <a:cxn ang="0">
                      <a:pos x="251" y="3050"/>
                    </a:cxn>
                    <a:cxn ang="0">
                      <a:pos x="242" y="3090"/>
                    </a:cxn>
                    <a:cxn ang="0">
                      <a:pos x="229" y="3133"/>
                    </a:cxn>
                    <a:cxn ang="0">
                      <a:pos x="213" y="3173"/>
                    </a:cxn>
                    <a:cxn ang="0">
                      <a:pos x="206" y="3194"/>
                    </a:cxn>
                    <a:cxn ang="0">
                      <a:pos x="195" y="3214"/>
                    </a:cxn>
                    <a:cxn ang="0">
                      <a:pos x="185" y="3233"/>
                    </a:cxn>
                    <a:cxn ang="0">
                      <a:pos x="174" y="3252"/>
                    </a:cxn>
                    <a:cxn ang="0">
                      <a:pos x="162" y="3269"/>
                    </a:cxn>
                    <a:cxn ang="0">
                      <a:pos x="148" y="3286"/>
                    </a:cxn>
                    <a:cxn ang="0">
                      <a:pos x="134" y="3300"/>
                    </a:cxn>
                    <a:cxn ang="0">
                      <a:pos x="118" y="3314"/>
                    </a:cxn>
                    <a:cxn ang="0">
                      <a:pos x="101" y="3325"/>
                    </a:cxn>
                    <a:cxn ang="0">
                      <a:pos x="83" y="3336"/>
                    </a:cxn>
                    <a:cxn ang="0">
                      <a:pos x="65" y="3344"/>
                    </a:cxn>
                    <a:cxn ang="0">
                      <a:pos x="44" y="3350"/>
                    </a:cxn>
                    <a:cxn ang="0">
                      <a:pos x="22" y="3354"/>
                    </a:cxn>
                    <a:cxn ang="0">
                      <a:pos x="0" y="3355"/>
                    </a:cxn>
                    <a:cxn ang="0">
                      <a:pos x="683" y="3355"/>
                    </a:cxn>
                  </a:cxnLst>
                  <a:rect l="0" t="0" r="r" b="b"/>
                  <a:pathLst>
                    <a:path w="981" h="3355">
                      <a:moveTo>
                        <a:pt x="683" y="3355"/>
                      </a:moveTo>
                      <a:lnTo>
                        <a:pt x="683" y="3355"/>
                      </a:lnTo>
                      <a:lnTo>
                        <a:pt x="707" y="3354"/>
                      </a:lnTo>
                      <a:lnTo>
                        <a:pt x="727" y="3350"/>
                      </a:lnTo>
                      <a:lnTo>
                        <a:pt x="748" y="3344"/>
                      </a:lnTo>
                      <a:lnTo>
                        <a:pt x="766" y="3336"/>
                      </a:lnTo>
                      <a:lnTo>
                        <a:pt x="785" y="3325"/>
                      </a:lnTo>
                      <a:lnTo>
                        <a:pt x="801" y="3314"/>
                      </a:lnTo>
                      <a:lnTo>
                        <a:pt x="817" y="3300"/>
                      </a:lnTo>
                      <a:lnTo>
                        <a:pt x="831" y="3286"/>
                      </a:lnTo>
                      <a:lnTo>
                        <a:pt x="845" y="3269"/>
                      </a:lnTo>
                      <a:lnTo>
                        <a:pt x="857" y="3252"/>
                      </a:lnTo>
                      <a:lnTo>
                        <a:pt x="868" y="3233"/>
                      </a:lnTo>
                      <a:lnTo>
                        <a:pt x="879" y="3214"/>
                      </a:lnTo>
                      <a:lnTo>
                        <a:pt x="889" y="3194"/>
                      </a:lnTo>
                      <a:lnTo>
                        <a:pt x="896" y="3173"/>
                      </a:lnTo>
                      <a:lnTo>
                        <a:pt x="912" y="3133"/>
                      </a:lnTo>
                      <a:lnTo>
                        <a:pt x="925" y="3090"/>
                      </a:lnTo>
                      <a:lnTo>
                        <a:pt x="934" y="3050"/>
                      </a:lnTo>
                      <a:lnTo>
                        <a:pt x="940" y="3012"/>
                      </a:lnTo>
                      <a:lnTo>
                        <a:pt x="947" y="2979"/>
                      </a:lnTo>
                      <a:lnTo>
                        <a:pt x="951" y="2928"/>
                      </a:lnTo>
                      <a:lnTo>
                        <a:pt x="953" y="2909"/>
                      </a:lnTo>
                      <a:lnTo>
                        <a:pt x="981" y="0"/>
                      </a:lnTo>
                      <a:lnTo>
                        <a:pt x="353" y="0"/>
                      </a:lnTo>
                      <a:lnTo>
                        <a:pt x="270" y="2909"/>
                      </a:lnTo>
                      <a:lnTo>
                        <a:pt x="270" y="2909"/>
                      </a:lnTo>
                      <a:lnTo>
                        <a:pt x="268" y="2928"/>
                      </a:lnTo>
                      <a:lnTo>
                        <a:pt x="264" y="2979"/>
                      </a:lnTo>
                      <a:lnTo>
                        <a:pt x="257" y="3012"/>
                      </a:lnTo>
                      <a:lnTo>
                        <a:pt x="251" y="3050"/>
                      </a:lnTo>
                      <a:lnTo>
                        <a:pt x="242" y="3090"/>
                      </a:lnTo>
                      <a:lnTo>
                        <a:pt x="229" y="3133"/>
                      </a:lnTo>
                      <a:lnTo>
                        <a:pt x="213" y="3173"/>
                      </a:lnTo>
                      <a:lnTo>
                        <a:pt x="206" y="3194"/>
                      </a:lnTo>
                      <a:lnTo>
                        <a:pt x="195" y="3214"/>
                      </a:lnTo>
                      <a:lnTo>
                        <a:pt x="185" y="3233"/>
                      </a:lnTo>
                      <a:lnTo>
                        <a:pt x="174" y="3252"/>
                      </a:lnTo>
                      <a:lnTo>
                        <a:pt x="162" y="3269"/>
                      </a:lnTo>
                      <a:lnTo>
                        <a:pt x="148" y="3286"/>
                      </a:lnTo>
                      <a:lnTo>
                        <a:pt x="134" y="3300"/>
                      </a:lnTo>
                      <a:lnTo>
                        <a:pt x="118" y="3314"/>
                      </a:lnTo>
                      <a:lnTo>
                        <a:pt x="101" y="3325"/>
                      </a:lnTo>
                      <a:lnTo>
                        <a:pt x="83" y="3336"/>
                      </a:lnTo>
                      <a:lnTo>
                        <a:pt x="65" y="3344"/>
                      </a:lnTo>
                      <a:lnTo>
                        <a:pt x="44" y="3350"/>
                      </a:lnTo>
                      <a:lnTo>
                        <a:pt x="22" y="3354"/>
                      </a:lnTo>
                      <a:lnTo>
                        <a:pt x="0" y="3355"/>
                      </a:lnTo>
                      <a:lnTo>
                        <a:pt x="683" y="3355"/>
                      </a:lnTo>
                      <a:close/>
                    </a:path>
                  </a:pathLst>
                </a:custGeom>
                <a:solidFill>
                  <a:srgbClr val="FF00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" name="Freeform 6"/>
                <p:cNvSpPr/>
                <p:nvPr/>
              </p:nvSpPr>
              <p:spPr bwMode="auto">
                <a:xfrm>
                  <a:off x="4265613" y="3762375"/>
                  <a:ext cx="2405063" cy="1563688"/>
                </a:xfrm>
                <a:custGeom>
                  <a:avLst/>
                  <a:gdLst/>
                  <a:ahLst/>
                  <a:cxnLst>
                    <a:cxn ang="0">
                      <a:pos x="877" y="985"/>
                    </a:cxn>
                    <a:cxn ang="0">
                      <a:pos x="826" y="980"/>
                    </a:cxn>
                    <a:cxn ang="0">
                      <a:pos x="780" y="965"/>
                    </a:cxn>
                    <a:cxn ang="0">
                      <a:pos x="740" y="943"/>
                    </a:cxn>
                    <a:cxn ang="0">
                      <a:pos x="704" y="913"/>
                    </a:cxn>
                    <a:cxn ang="0">
                      <a:pos x="672" y="877"/>
                    </a:cxn>
                    <a:cxn ang="0">
                      <a:pos x="644" y="838"/>
                    </a:cxn>
                    <a:cxn ang="0">
                      <a:pos x="621" y="796"/>
                    </a:cxn>
                    <a:cxn ang="0">
                      <a:pos x="585" y="709"/>
                    </a:cxn>
                    <a:cxn ang="0">
                      <a:pos x="561" y="628"/>
                    </a:cxn>
                    <a:cxn ang="0">
                      <a:pos x="545" y="540"/>
                    </a:cxn>
                    <a:cxn ang="0">
                      <a:pos x="542" y="520"/>
                    </a:cxn>
                    <a:cxn ang="0">
                      <a:pos x="534" y="473"/>
                    </a:cxn>
                    <a:cxn ang="0">
                      <a:pos x="517" y="399"/>
                    </a:cxn>
                    <a:cxn ang="0">
                      <a:pos x="494" y="332"/>
                    </a:cxn>
                    <a:cxn ang="0">
                      <a:pos x="472" y="285"/>
                    </a:cxn>
                    <a:cxn ang="0">
                      <a:pos x="445" y="236"/>
                    </a:cxn>
                    <a:cxn ang="0">
                      <a:pos x="411" y="188"/>
                    </a:cxn>
                    <a:cxn ang="0">
                      <a:pos x="372" y="142"/>
                    </a:cxn>
                    <a:cxn ang="0">
                      <a:pos x="323" y="100"/>
                    </a:cxn>
                    <a:cxn ang="0">
                      <a:pos x="268" y="64"/>
                    </a:cxn>
                    <a:cxn ang="0">
                      <a:pos x="204" y="34"/>
                    </a:cxn>
                    <a:cxn ang="0">
                      <a:pos x="130" y="12"/>
                    </a:cxn>
                    <a:cxn ang="0">
                      <a:pos x="47" y="1"/>
                    </a:cxn>
                    <a:cxn ang="0">
                      <a:pos x="823" y="0"/>
                    </a:cxn>
                    <a:cxn ang="0">
                      <a:pos x="856" y="1"/>
                    </a:cxn>
                    <a:cxn ang="0">
                      <a:pos x="918" y="12"/>
                    </a:cxn>
                    <a:cxn ang="0">
                      <a:pos x="973" y="34"/>
                    </a:cxn>
                    <a:cxn ang="0">
                      <a:pos x="1022" y="64"/>
                    </a:cxn>
                    <a:cxn ang="0">
                      <a:pos x="1064" y="100"/>
                    </a:cxn>
                    <a:cxn ang="0">
                      <a:pos x="1101" y="142"/>
                    </a:cxn>
                    <a:cxn ang="0">
                      <a:pos x="1133" y="188"/>
                    </a:cxn>
                    <a:cxn ang="0">
                      <a:pos x="1159" y="236"/>
                    </a:cxn>
                    <a:cxn ang="0">
                      <a:pos x="1189" y="308"/>
                    </a:cxn>
                    <a:cxn ang="0">
                      <a:pos x="1217" y="399"/>
                    </a:cxn>
                    <a:cxn ang="0">
                      <a:pos x="1233" y="473"/>
                    </a:cxn>
                    <a:cxn ang="0">
                      <a:pos x="1239" y="520"/>
                    </a:cxn>
                    <a:cxn ang="0">
                      <a:pos x="1244" y="540"/>
                    </a:cxn>
                    <a:cxn ang="0">
                      <a:pos x="1263" y="628"/>
                    </a:cxn>
                    <a:cxn ang="0">
                      <a:pos x="1286" y="709"/>
                    </a:cxn>
                    <a:cxn ang="0">
                      <a:pos x="1319" y="796"/>
                    </a:cxn>
                    <a:cxn ang="0">
                      <a:pos x="1351" y="858"/>
                    </a:cxn>
                    <a:cxn ang="0">
                      <a:pos x="1374" y="896"/>
                    </a:cxn>
                    <a:cxn ang="0">
                      <a:pos x="1401" y="929"/>
                    </a:cxn>
                    <a:cxn ang="0">
                      <a:pos x="1429" y="955"/>
                    </a:cxn>
                    <a:cxn ang="0">
                      <a:pos x="1462" y="974"/>
                    </a:cxn>
                    <a:cxn ang="0">
                      <a:pos x="1496" y="984"/>
                    </a:cxn>
                    <a:cxn ang="0">
                      <a:pos x="877" y="985"/>
                    </a:cxn>
                  </a:cxnLst>
                  <a:rect l="0" t="0" r="r" b="b"/>
                  <a:pathLst>
                    <a:path w="1515" h="985">
                      <a:moveTo>
                        <a:pt x="877" y="985"/>
                      </a:moveTo>
                      <a:lnTo>
                        <a:pt x="877" y="985"/>
                      </a:lnTo>
                      <a:lnTo>
                        <a:pt x="851" y="984"/>
                      </a:lnTo>
                      <a:lnTo>
                        <a:pt x="826" y="980"/>
                      </a:lnTo>
                      <a:lnTo>
                        <a:pt x="802" y="974"/>
                      </a:lnTo>
                      <a:lnTo>
                        <a:pt x="780" y="965"/>
                      </a:lnTo>
                      <a:lnTo>
                        <a:pt x="758" y="955"/>
                      </a:lnTo>
                      <a:lnTo>
                        <a:pt x="740" y="943"/>
                      </a:lnTo>
                      <a:lnTo>
                        <a:pt x="721" y="929"/>
                      </a:lnTo>
                      <a:lnTo>
                        <a:pt x="704" y="913"/>
                      </a:lnTo>
                      <a:lnTo>
                        <a:pt x="686" y="896"/>
                      </a:lnTo>
                      <a:lnTo>
                        <a:pt x="672" y="877"/>
                      </a:lnTo>
                      <a:lnTo>
                        <a:pt x="658" y="858"/>
                      </a:lnTo>
                      <a:lnTo>
                        <a:pt x="644" y="838"/>
                      </a:lnTo>
                      <a:lnTo>
                        <a:pt x="632" y="818"/>
                      </a:lnTo>
                      <a:lnTo>
                        <a:pt x="621" y="796"/>
                      </a:lnTo>
                      <a:lnTo>
                        <a:pt x="602" y="753"/>
                      </a:lnTo>
                      <a:lnTo>
                        <a:pt x="585" y="709"/>
                      </a:lnTo>
                      <a:lnTo>
                        <a:pt x="572" y="667"/>
                      </a:lnTo>
                      <a:lnTo>
                        <a:pt x="561" y="628"/>
                      </a:lnTo>
                      <a:lnTo>
                        <a:pt x="553" y="594"/>
                      </a:lnTo>
                      <a:lnTo>
                        <a:pt x="545" y="540"/>
                      </a:lnTo>
                      <a:lnTo>
                        <a:pt x="542" y="520"/>
                      </a:lnTo>
                      <a:lnTo>
                        <a:pt x="542" y="520"/>
                      </a:lnTo>
                      <a:lnTo>
                        <a:pt x="539" y="498"/>
                      </a:lnTo>
                      <a:lnTo>
                        <a:pt x="534" y="473"/>
                      </a:lnTo>
                      <a:lnTo>
                        <a:pt x="528" y="438"/>
                      </a:lnTo>
                      <a:lnTo>
                        <a:pt x="517" y="399"/>
                      </a:lnTo>
                      <a:lnTo>
                        <a:pt x="503" y="355"/>
                      </a:lnTo>
                      <a:lnTo>
                        <a:pt x="494" y="332"/>
                      </a:lnTo>
                      <a:lnTo>
                        <a:pt x="483" y="308"/>
                      </a:lnTo>
                      <a:lnTo>
                        <a:pt x="472" y="285"/>
                      </a:lnTo>
                      <a:lnTo>
                        <a:pt x="459" y="260"/>
                      </a:lnTo>
                      <a:lnTo>
                        <a:pt x="445" y="236"/>
                      </a:lnTo>
                      <a:lnTo>
                        <a:pt x="428" y="211"/>
                      </a:lnTo>
                      <a:lnTo>
                        <a:pt x="411" y="188"/>
                      </a:lnTo>
                      <a:lnTo>
                        <a:pt x="392" y="164"/>
                      </a:lnTo>
                      <a:lnTo>
                        <a:pt x="372" y="142"/>
                      </a:lnTo>
                      <a:lnTo>
                        <a:pt x="348" y="121"/>
                      </a:lnTo>
                      <a:lnTo>
                        <a:pt x="323" y="100"/>
                      </a:lnTo>
                      <a:lnTo>
                        <a:pt x="296" y="81"/>
                      </a:lnTo>
                      <a:lnTo>
                        <a:pt x="268" y="64"/>
                      </a:lnTo>
                      <a:lnTo>
                        <a:pt x="237" y="48"/>
                      </a:lnTo>
                      <a:lnTo>
                        <a:pt x="204" y="34"/>
                      </a:lnTo>
                      <a:lnTo>
                        <a:pt x="168" y="22"/>
                      </a:lnTo>
                      <a:lnTo>
                        <a:pt x="130" y="12"/>
                      </a:lnTo>
                      <a:lnTo>
                        <a:pt x="90" y="6"/>
                      </a:lnTo>
                      <a:lnTo>
                        <a:pt x="47" y="1"/>
                      </a:lnTo>
                      <a:lnTo>
                        <a:pt x="0" y="0"/>
                      </a:lnTo>
                      <a:lnTo>
                        <a:pt x="823" y="0"/>
                      </a:lnTo>
                      <a:lnTo>
                        <a:pt x="823" y="0"/>
                      </a:lnTo>
                      <a:lnTo>
                        <a:pt x="856" y="1"/>
                      </a:lnTo>
                      <a:lnTo>
                        <a:pt x="888" y="6"/>
                      </a:lnTo>
                      <a:lnTo>
                        <a:pt x="918" y="12"/>
                      </a:lnTo>
                      <a:lnTo>
                        <a:pt x="946" y="22"/>
                      </a:lnTo>
                      <a:lnTo>
                        <a:pt x="973" y="34"/>
                      </a:lnTo>
                      <a:lnTo>
                        <a:pt x="998" y="48"/>
                      </a:lnTo>
                      <a:lnTo>
                        <a:pt x="1022" y="64"/>
                      </a:lnTo>
                      <a:lnTo>
                        <a:pt x="1044" y="81"/>
                      </a:lnTo>
                      <a:lnTo>
                        <a:pt x="1064" y="100"/>
                      </a:lnTo>
                      <a:lnTo>
                        <a:pt x="1083" y="121"/>
                      </a:lnTo>
                      <a:lnTo>
                        <a:pt x="1101" y="142"/>
                      </a:lnTo>
                      <a:lnTo>
                        <a:pt x="1117" y="164"/>
                      </a:lnTo>
                      <a:lnTo>
                        <a:pt x="1133" y="188"/>
                      </a:lnTo>
                      <a:lnTo>
                        <a:pt x="1147" y="211"/>
                      </a:lnTo>
                      <a:lnTo>
                        <a:pt x="1159" y="236"/>
                      </a:lnTo>
                      <a:lnTo>
                        <a:pt x="1170" y="260"/>
                      </a:lnTo>
                      <a:lnTo>
                        <a:pt x="1189" y="308"/>
                      </a:lnTo>
                      <a:lnTo>
                        <a:pt x="1205" y="355"/>
                      </a:lnTo>
                      <a:lnTo>
                        <a:pt x="1217" y="399"/>
                      </a:lnTo>
                      <a:lnTo>
                        <a:pt x="1227" y="438"/>
                      </a:lnTo>
                      <a:lnTo>
                        <a:pt x="1233" y="473"/>
                      </a:lnTo>
                      <a:lnTo>
                        <a:pt x="1238" y="498"/>
                      </a:lnTo>
                      <a:lnTo>
                        <a:pt x="1239" y="520"/>
                      </a:lnTo>
                      <a:lnTo>
                        <a:pt x="1239" y="520"/>
                      </a:lnTo>
                      <a:lnTo>
                        <a:pt x="1244" y="540"/>
                      </a:lnTo>
                      <a:lnTo>
                        <a:pt x="1255" y="594"/>
                      </a:lnTo>
                      <a:lnTo>
                        <a:pt x="1263" y="628"/>
                      </a:lnTo>
                      <a:lnTo>
                        <a:pt x="1274" y="667"/>
                      </a:lnTo>
                      <a:lnTo>
                        <a:pt x="1286" y="709"/>
                      </a:lnTo>
                      <a:lnTo>
                        <a:pt x="1302" y="753"/>
                      </a:lnTo>
                      <a:lnTo>
                        <a:pt x="1319" y="796"/>
                      </a:lnTo>
                      <a:lnTo>
                        <a:pt x="1340" y="838"/>
                      </a:lnTo>
                      <a:lnTo>
                        <a:pt x="1351" y="858"/>
                      </a:lnTo>
                      <a:lnTo>
                        <a:pt x="1361" y="877"/>
                      </a:lnTo>
                      <a:lnTo>
                        <a:pt x="1374" y="896"/>
                      </a:lnTo>
                      <a:lnTo>
                        <a:pt x="1387" y="913"/>
                      </a:lnTo>
                      <a:lnTo>
                        <a:pt x="1401" y="929"/>
                      </a:lnTo>
                      <a:lnTo>
                        <a:pt x="1415" y="943"/>
                      </a:lnTo>
                      <a:lnTo>
                        <a:pt x="1429" y="955"/>
                      </a:lnTo>
                      <a:lnTo>
                        <a:pt x="1445" y="965"/>
                      </a:lnTo>
                      <a:lnTo>
                        <a:pt x="1462" y="974"/>
                      </a:lnTo>
                      <a:lnTo>
                        <a:pt x="1479" y="980"/>
                      </a:lnTo>
                      <a:lnTo>
                        <a:pt x="1496" y="984"/>
                      </a:lnTo>
                      <a:lnTo>
                        <a:pt x="1515" y="985"/>
                      </a:lnTo>
                      <a:lnTo>
                        <a:pt x="877" y="9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400A4"/>
                    </a:gs>
                    <a:gs pos="100000">
                      <a:srgbClr val="FF00FF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" name="Freeform 7"/>
                <p:cNvSpPr/>
                <p:nvPr/>
              </p:nvSpPr>
              <p:spPr bwMode="auto">
                <a:xfrm>
                  <a:off x="1985963" y="3762375"/>
                  <a:ext cx="3533775" cy="3095625"/>
                </a:xfrm>
                <a:custGeom>
                  <a:avLst/>
                  <a:gdLst/>
                  <a:ahLst/>
                  <a:cxnLst>
                    <a:cxn ang="0">
                      <a:pos x="1460" y="0"/>
                    </a:cxn>
                    <a:cxn ang="0">
                      <a:pos x="1418" y="1"/>
                    </a:cxn>
                    <a:cxn ang="0">
                      <a:pos x="1336" y="8"/>
                    </a:cxn>
                    <a:cxn ang="0">
                      <a:pos x="1258" y="22"/>
                    </a:cxn>
                    <a:cxn ang="0">
                      <a:pos x="1184" y="42"/>
                    </a:cxn>
                    <a:cxn ang="0">
                      <a:pos x="1115" y="69"/>
                    </a:cxn>
                    <a:cxn ang="0">
                      <a:pos x="1049" y="100"/>
                    </a:cxn>
                    <a:cxn ang="0">
                      <a:pos x="987" y="136"/>
                    </a:cxn>
                    <a:cxn ang="0">
                      <a:pos x="929" y="177"/>
                    </a:cxn>
                    <a:cxn ang="0">
                      <a:pos x="876" y="222"/>
                    </a:cxn>
                    <a:cxn ang="0">
                      <a:pos x="824" y="269"/>
                    </a:cxn>
                    <a:cxn ang="0">
                      <a:pos x="777" y="321"/>
                    </a:cxn>
                    <a:cxn ang="0">
                      <a:pos x="733" y="376"/>
                    </a:cxn>
                    <a:cxn ang="0">
                      <a:pos x="672" y="459"/>
                    </a:cxn>
                    <a:cxn ang="0">
                      <a:pos x="603" y="576"/>
                    </a:cxn>
                    <a:cxn ang="0">
                      <a:pos x="544" y="695"/>
                    </a:cxn>
                    <a:cxn ang="0">
                      <a:pos x="495" y="813"/>
                    </a:cxn>
                    <a:cxn ang="0">
                      <a:pos x="457" y="926"/>
                    </a:cxn>
                    <a:cxn ang="0">
                      <a:pos x="426" y="1027"/>
                    </a:cxn>
                    <a:cxn ang="0">
                      <a:pos x="396" y="1156"/>
                    </a:cxn>
                    <a:cxn ang="0">
                      <a:pos x="376" y="1258"/>
                    </a:cxn>
                    <a:cxn ang="0">
                      <a:pos x="348" y="1428"/>
                    </a:cxn>
                    <a:cxn ang="0">
                      <a:pos x="0" y="1433"/>
                    </a:cxn>
                    <a:cxn ang="0">
                      <a:pos x="1637" y="1433"/>
                    </a:cxn>
                    <a:cxn ang="0">
                      <a:pos x="1245" y="1428"/>
                    </a:cxn>
                    <a:cxn ang="0">
                      <a:pos x="1278" y="1273"/>
                    </a:cxn>
                    <a:cxn ang="0">
                      <a:pos x="1306" y="1156"/>
                    </a:cxn>
                    <a:cxn ang="0">
                      <a:pos x="1360" y="977"/>
                    </a:cxn>
                    <a:cxn ang="0">
                      <a:pos x="1397" y="871"/>
                    </a:cxn>
                    <a:cxn ang="0">
                      <a:pos x="1443" y="755"/>
                    </a:cxn>
                    <a:cxn ang="0">
                      <a:pos x="1496" y="636"/>
                    </a:cxn>
                    <a:cxn ang="0">
                      <a:pos x="1557" y="518"/>
                    </a:cxn>
                    <a:cxn ang="0">
                      <a:pos x="1626" y="402"/>
                    </a:cxn>
                    <a:cxn ang="0">
                      <a:pos x="1703" y="296"/>
                    </a:cxn>
                    <a:cxn ang="0">
                      <a:pos x="1767" y="222"/>
                    </a:cxn>
                    <a:cxn ang="0">
                      <a:pos x="1812" y="177"/>
                    </a:cxn>
                    <a:cxn ang="0">
                      <a:pos x="1861" y="136"/>
                    </a:cxn>
                    <a:cxn ang="0">
                      <a:pos x="1909" y="100"/>
                    </a:cxn>
                    <a:cxn ang="0">
                      <a:pos x="1963" y="69"/>
                    </a:cxn>
                    <a:cxn ang="0">
                      <a:pos x="2017" y="42"/>
                    </a:cxn>
                    <a:cxn ang="0">
                      <a:pos x="2074" y="22"/>
                    </a:cxn>
                    <a:cxn ang="0">
                      <a:pos x="2133" y="8"/>
                    </a:cxn>
                    <a:cxn ang="0">
                      <a:pos x="2194" y="1"/>
                    </a:cxn>
                    <a:cxn ang="0">
                      <a:pos x="2226" y="0"/>
                    </a:cxn>
                  </a:cxnLst>
                  <a:rect l="0" t="0" r="r" b="b"/>
                  <a:pathLst>
                    <a:path w="2226" h="1950">
                      <a:moveTo>
                        <a:pt x="2226" y="0"/>
                      </a:moveTo>
                      <a:lnTo>
                        <a:pt x="1460" y="0"/>
                      </a:lnTo>
                      <a:lnTo>
                        <a:pt x="1460" y="0"/>
                      </a:lnTo>
                      <a:lnTo>
                        <a:pt x="1418" y="1"/>
                      </a:lnTo>
                      <a:lnTo>
                        <a:pt x="1377" y="3"/>
                      </a:lnTo>
                      <a:lnTo>
                        <a:pt x="1336" y="8"/>
                      </a:lnTo>
                      <a:lnTo>
                        <a:pt x="1297" y="14"/>
                      </a:lnTo>
                      <a:lnTo>
                        <a:pt x="1258" y="22"/>
                      </a:lnTo>
                      <a:lnTo>
                        <a:pt x="1220" y="31"/>
                      </a:lnTo>
                      <a:lnTo>
                        <a:pt x="1184" y="42"/>
                      </a:lnTo>
                      <a:lnTo>
                        <a:pt x="1150" y="55"/>
                      </a:lnTo>
                      <a:lnTo>
                        <a:pt x="1115" y="69"/>
                      </a:lnTo>
                      <a:lnTo>
                        <a:pt x="1081" y="83"/>
                      </a:lnTo>
                      <a:lnTo>
                        <a:pt x="1049" y="100"/>
                      </a:lnTo>
                      <a:lnTo>
                        <a:pt x="1018" y="117"/>
                      </a:lnTo>
                      <a:lnTo>
                        <a:pt x="987" y="136"/>
                      </a:lnTo>
                      <a:lnTo>
                        <a:pt x="959" y="157"/>
                      </a:lnTo>
                      <a:lnTo>
                        <a:pt x="929" y="177"/>
                      </a:lnTo>
                      <a:lnTo>
                        <a:pt x="902" y="199"/>
                      </a:lnTo>
                      <a:lnTo>
                        <a:pt x="876" y="222"/>
                      </a:lnTo>
                      <a:lnTo>
                        <a:pt x="849" y="246"/>
                      </a:lnTo>
                      <a:lnTo>
                        <a:pt x="824" y="269"/>
                      </a:lnTo>
                      <a:lnTo>
                        <a:pt x="800" y="296"/>
                      </a:lnTo>
                      <a:lnTo>
                        <a:pt x="777" y="321"/>
                      </a:lnTo>
                      <a:lnTo>
                        <a:pt x="755" y="348"/>
                      </a:lnTo>
                      <a:lnTo>
                        <a:pt x="733" y="376"/>
                      </a:lnTo>
                      <a:lnTo>
                        <a:pt x="711" y="402"/>
                      </a:lnTo>
                      <a:lnTo>
                        <a:pt x="672" y="459"/>
                      </a:lnTo>
                      <a:lnTo>
                        <a:pt x="636" y="518"/>
                      </a:lnTo>
                      <a:lnTo>
                        <a:pt x="603" y="576"/>
                      </a:lnTo>
                      <a:lnTo>
                        <a:pt x="572" y="636"/>
                      </a:lnTo>
                      <a:lnTo>
                        <a:pt x="544" y="695"/>
                      </a:lnTo>
                      <a:lnTo>
                        <a:pt x="518" y="755"/>
                      </a:lnTo>
                      <a:lnTo>
                        <a:pt x="495" y="813"/>
                      </a:lnTo>
                      <a:lnTo>
                        <a:pt x="475" y="871"/>
                      </a:lnTo>
                      <a:lnTo>
                        <a:pt x="457" y="926"/>
                      </a:lnTo>
                      <a:lnTo>
                        <a:pt x="440" y="977"/>
                      </a:lnTo>
                      <a:lnTo>
                        <a:pt x="426" y="1027"/>
                      </a:lnTo>
                      <a:lnTo>
                        <a:pt x="415" y="1074"/>
                      </a:lnTo>
                      <a:lnTo>
                        <a:pt x="396" y="1156"/>
                      </a:lnTo>
                      <a:lnTo>
                        <a:pt x="384" y="1219"/>
                      </a:lnTo>
                      <a:lnTo>
                        <a:pt x="376" y="1258"/>
                      </a:lnTo>
                      <a:lnTo>
                        <a:pt x="374" y="1273"/>
                      </a:lnTo>
                      <a:lnTo>
                        <a:pt x="348" y="1428"/>
                      </a:lnTo>
                      <a:lnTo>
                        <a:pt x="0" y="1428"/>
                      </a:lnTo>
                      <a:lnTo>
                        <a:pt x="0" y="1433"/>
                      </a:lnTo>
                      <a:lnTo>
                        <a:pt x="710" y="1950"/>
                      </a:lnTo>
                      <a:lnTo>
                        <a:pt x="1637" y="1433"/>
                      </a:lnTo>
                      <a:lnTo>
                        <a:pt x="1637" y="1428"/>
                      </a:lnTo>
                      <a:lnTo>
                        <a:pt x="1245" y="1428"/>
                      </a:lnTo>
                      <a:lnTo>
                        <a:pt x="1278" y="1273"/>
                      </a:lnTo>
                      <a:lnTo>
                        <a:pt x="1278" y="1273"/>
                      </a:lnTo>
                      <a:lnTo>
                        <a:pt x="1291" y="1219"/>
                      </a:lnTo>
                      <a:lnTo>
                        <a:pt x="1306" y="1156"/>
                      </a:lnTo>
                      <a:lnTo>
                        <a:pt x="1330" y="1074"/>
                      </a:lnTo>
                      <a:lnTo>
                        <a:pt x="1360" y="977"/>
                      </a:lnTo>
                      <a:lnTo>
                        <a:pt x="1378" y="926"/>
                      </a:lnTo>
                      <a:lnTo>
                        <a:pt x="1397" y="871"/>
                      </a:lnTo>
                      <a:lnTo>
                        <a:pt x="1419" y="813"/>
                      </a:lnTo>
                      <a:lnTo>
                        <a:pt x="1443" y="755"/>
                      </a:lnTo>
                      <a:lnTo>
                        <a:pt x="1468" y="695"/>
                      </a:lnTo>
                      <a:lnTo>
                        <a:pt x="1496" y="636"/>
                      </a:lnTo>
                      <a:lnTo>
                        <a:pt x="1526" y="576"/>
                      </a:lnTo>
                      <a:lnTo>
                        <a:pt x="1557" y="518"/>
                      </a:lnTo>
                      <a:lnTo>
                        <a:pt x="1590" y="459"/>
                      </a:lnTo>
                      <a:lnTo>
                        <a:pt x="1626" y="402"/>
                      </a:lnTo>
                      <a:lnTo>
                        <a:pt x="1663" y="348"/>
                      </a:lnTo>
                      <a:lnTo>
                        <a:pt x="1703" y="296"/>
                      </a:lnTo>
                      <a:lnTo>
                        <a:pt x="1745" y="246"/>
                      </a:lnTo>
                      <a:lnTo>
                        <a:pt x="1767" y="222"/>
                      </a:lnTo>
                      <a:lnTo>
                        <a:pt x="1790" y="199"/>
                      </a:lnTo>
                      <a:lnTo>
                        <a:pt x="1812" y="177"/>
                      </a:lnTo>
                      <a:lnTo>
                        <a:pt x="1836" y="157"/>
                      </a:lnTo>
                      <a:lnTo>
                        <a:pt x="1861" y="136"/>
                      </a:lnTo>
                      <a:lnTo>
                        <a:pt x="1884" y="117"/>
                      </a:lnTo>
                      <a:lnTo>
                        <a:pt x="1909" y="100"/>
                      </a:lnTo>
                      <a:lnTo>
                        <a:pt x="1936" y="83"/>
                      </a:lnTo>
                      <a:lnTo>
                        <a:pt x="1963" y="69"/>
                      </a:lnTo>
                      <a:lnTo>
                        <a:pt x="1989" y="55"/>
                      </a:lnTo>
                      <a:lnTo>
                        <a:pt x="2017" y="42"/>
                      </a:lnTo>
                      <a:lnTo>
                        <a:pt x="2044" y="31"/>
                      </a:lnTo>
                      <a:lnTo>
                        <a:pt x="2074" y="22"/>
                      </a:lnTo>
                      <a:lnTo>
                        <a:pt x="2104" y="14"/>
                      </a:lnTo>
                      <a:lnTo>
                        <a:pt x="2133" y="8"/>
                      </a:lnTo>
                      <a:lnTo>
                        <a:pt x="2163" y="3"/>
                      </a:lnTo>
                      <a:lnTo>
                        <a:pt x="2194" y="1"/>
                      </a:lnTo>
                      <a:lnTo>
                        <a:pt x="2226" y="0"/>
                      </a:lnTo>
                      <a:lnTo>
                        <a:pt x="222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18000">
                      <a:srgbClr val="FF47FF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60"/>
              <p:cNvGrpSpPr/>
              <p:nvPr/>
            </p:nvGrpSpPr>
            <p:grpSpPr>
              <a:xfrm flipH="1">
                <a:off x="5220229" y="2057400"/>
                <a:ext cx="1756622" cy="3276601"/>
                <a:chOff x="2733675" y="0"/>
                <a:chExt cx="3676650" cy="6858000"/>
              </a:xfrm>
            </p:grpSpPr>
            <p:sp>
              <p:nvSpPr>
                <p:cNvPr id="35" name="Freeform 61"/>
                <p:cNvSpPr/>
                <p:nvPr/>
              </p:nvSpPr>
              <p:spPr bwMode="auto">
                <a:xfrm>
                  <a:off x="4895850" y="0"/>
                  <a:ext cx="1514475" cy="5326063"/>
                </a:xfrm>
                <a:custGeom>
                  <a:avLst/>
                  <a:gdLst/>
                  <a:ahLst/>
                  <a:cxnLst>
                    <a:cxn ang="0">
                      <a:pos x="685" y="3355"/>
                    </a:cxn>
                    <a:cxn ang="0">
                      <a:pos x="685" y="3355"/>
                    </a:cxn>
                    <a:cxn ang="0">
                      <a:pos x="707" y="3354"/>
                    </a:cxn>
                    <a:cxn ang="0">
                      <a:pos x="729" y="3350"/>
                    </a:cxn>
                    <a:cxn ang="0">
                      <a:pos x="747" y="3344"/>
                    </a:cxn>
                    <a:cxn ang="0">
                      <a:pos x="766" y="3336"/>
                    </a:cxn>
                    <a:cxn ang="0">
                      <a:pos x="783" y="3325"/>
                    </a:cxn>
                    <a:cxn ang="0">
                      <a:pos x="799" y="3314"/>
                    </a:cxn>
                    <a:cxn ang="0">
                      <a:pos x="815" y="3300"/>
                    </a:cxn>
                    <a:cxn ang="0">
                      <a:pos x="827" y="3286"/>
                    </a:cxn>
                    <a:cxn ang="0">
                      <a:pos x="840" y="3269"/>
                    </a:cxn>
                    <a:cxn ang="0">
                      <a:pos x="851" y="3252"/>
                    </a:cxn>
                    <a:cxn ang="0">
                      <a:pos x="862" y="3233"/>
                    </a:cxn>
                    <a:cxn ang="0">
                      <a:pos x="871" y="3214"/>
                    </a:cxn>
                    <a:cxn ang="0">
                      <a:pos x="879" y="3194"/>
                    </a:cxn>
                    <a:cxn ang="0">
                      <a:pos x="887" y="3173"/>
                    </a:cxn>
                    <a:cxn ang="0">
                      <a:pos x="899" y="3133"/>
                    </a:cxn>
                    <a:cxn ang="0">
                      <a:pos x="909" y="3090"/>
                    </a:cxn>
                    <a:cxn ang="0">
                      <a:pos x="915" y="3050"/>
                    </a:cxn>
                    <a:cxn ang="0">
                      <a:pos x="921" y="3012"/>
                    </a:cxn>
                    <a:cxn ang="0">
                      <a:pos x="924" y="2979"/>
                    </a:cxn>
                    <a:cxn ang="0">
                      <a:pos x="926" y="2928"/>
                    </a:cxn>
                    <a:cxn ang="0">
                      <a:pos x="926" y="2909"/>
                    </a:cxn>
                    <a:cxn ang="0">
                      <a:pos x="954" y="0"/>
                    </a:cxn>
                    <a:cxn ang="0">
                      <a:pos x="326" y="0"/>
                    </a:cxn>
                    <a:cxn ang="0">
                      <a:pos x="243" y="2909"/>
                    </a:cxn>
                    <a:cxn ang="0">
                      <a:pos x="243" y="2909"/>
                    </a:cxn>
                    <a:cxn ang="0">
                      <a:pos x="243" y="2928"/>
                    </a:cxn>
                    <a:cxn ang="0">
                      <a:pos x="240" y="2979"/>
                    </a:cxn>
                    <a:cxn ang="0">
                      <a:pos x="237" y="3012"/>
                    </a:cxn>
                    <a:cxn ang="0">
                      <a:pos x="232" y="3050"/>
                    </a:cxn>
                    <a:cxn ang="0">
                      <a:pos x="226" y="3090"/>
                    </a:cxn>
                    <a:cxn ang="0">
                      <a:pos x="216" y="3133"/>
                    </a:cxn>
                    <a:cxn ang="0">
                      <a:pos x="204" y="3173"/>
                    </a:cxn>
                    <a:cxn ang="0">
                      <a:pos x="196" y="3194"/>
                    </a:cxn>
                    <a:cxn ang="0">
                      <a:pos x="188" y="3214"/>
                    </a:cxn>
                    <a:cxn ang="0">
                      <a:pos x="179" y="3233"/>
                    </a:cxn>
                    <a:cxn ang="0">
                      <a:pos x="168" y="3252"/>
                    </a:cxn>
                    <a:cxn ang="0">
                      <a:pos x="157" y="3269"/>
                    </a:cxn>
                    <a:cxn ang="0">
                      <a:pos x="144" y="3286"/>
                    </a:cxn>
                    <a:cxn ang="0">
                      <a:pos x="130" y="3300"/>
                    </a:cxn>
                    <a:cxn ang="0">
                      <a:pos x="116" y="3314"/>
                    </a:cxn>
                    <a:cxn ang="0">
                      <a:pos x="101" y="3325"/>
                    </a:cxn>
                    <a:cxn ang="0">
                      <a:pos x="83" y="3336"/>
                    </a:cxn>
                    <a:cxn ang="0">
                      <a:pos x="65" y="3344"/>
                    </a:cxn>
                    <a:cxn ang="0">
                      <a:pos x="44" y="3350"/>
                    </a:cxn>
                    <a:cxn ang="0">
                      <a:pos x="24" y="3354"/>
                    </a:cxn>
                    <a:cxn ang="0">
                      <a:pos x="0" y="3355"/>
                    </a:cxn>
                    <a:cxn ang="0">
                      <a:pos x="685" y="3355"/>
                    </a:cxn>
                  </a:cxnLst>
                  <a:rect l="0" t="0" r="r" b="b"/>
                  <a:pathLst>
                    <a:path w="954" h="3355">
                      <a:moveTo>
                        <a:pt x="685" y="3355"/>
                      </a:moveTo>
                      <a:lnTo>
                        <a:pt x="685" y="3355"/>
                      </a:lnTo>
                      <a:lnTo>
                        <a:pt x="707" y="3354"/>
                      </a:lnTo>
                      <a:lnTo>
                        <a:pt x="729" y="3350"/>
                      </a:lnTo>
                      <a:lnTo>
                        <a:pt x="747" y="3344"/>
                      </a:lnTo>
                      <a:lnTo>
                        <a:pt x="766" y="3336"/>
                      </a:lnTo>
                      <a:lnTo>
                        <a:pt x="783" y="3325"/>
                      </a:lnTo>
                      <a:lnTo>
                        <a:pt x="799" y="3314"/>
                      </a:lnTo>
                      <a:lnTo>
                        <a:pt x="815" y="3300"/>
                      </a:lnTo>
                      <a:lnTo>
                        <a:pt x="827" y="3286"/>
                      </a:lnTo>
                      <a:lnTo>
                        <a:pt x="840" y="3269"/>
                      </a:lnTo>
                      <a:lnTo>
                        <a:pt x="851" y="3252"/>
                      </a:lnTo>
                      <a:lnTo>
                        <a:pt x="862" y="3233"/>
                      </a:lnTo>
                      <a:lnTo>
                        <a:pt x="871" y="3214"/>
                      </a:lnTo>
                      <a:lnTo>
                        <a:pt x="879" y="3194"/>
                      </a:lnTo>
                      <a:lnTo>
                        <a:pt x="887" y="3173"/>
                      </a:lnTo>
                      <a:lnTo>
                        <a:pt x="899" y="3133"/>
                      </a:lnTo>
                      <a:lnTo>
                        <a:pt x="909" y="3090"/>
                      </a:lnTo>
                      <a:lnTo>
                        <a:pt x="915" y="3050"/>
                      </a:lnTo>
                      <a:lnTo>
                        <a:pt x="921" y="3012"/>
                      </a:lnTo>
                      <a:lnTo>
                        <a:pt x="924" y="2979"/>
                      </a:lnTo>
                      <a:lnTo>
                        <a:pt x="926" y="2928"/>
                      </a:lnTo>
                      <a:lnTo>
                        <a:pt x="926" y="2909"/>
                      </a:lnTo>
                      <a:lnTo>
                        <a:pt x="954" y="0"/>
                      </a:lnTo>
                      <a:lnTo>
                        <a:pt x="326" y="0"/>
                      </a:lnTo>
                      <a:lnTo>
                        <a:pt x="243" y="2909"/>
                      </a:lnTo>
                      <a:lnTo>
                        <a:pt x="243" y="2909"/>
                      </a:lnTo>
                      <a:lnTo>
                        <a:pt x="243" y="2928"/>
                      </a:lnTo>
                      <a:lnTo>
                        <a:pt x="240" y="2979"/>
                      </a:lnTo>
                      <a:lnTo>
                        <a:pt x="237" y="3012"/>
                      </a:lnTo>
                      <a:lnTo>
                        <a:pt x="232" y="3050"/>
                      </a:lnTo>
                      <a:lnTo>
                        <a:pt x="226" y="3090"/>
                      </a:lnTo>
                      <a:lnTo>
                        <a:pt x="216" y="3133"/>
                      </a:lnTo>
                      <a:lnTo>
                        <a:pt x="204" y="3173"/>
                      </a:lnTo>
                      <a:lnTo>
                        <a:pt x="196" y="3194"/>
                      </a:lnTo>
                      <a:lnTo>
                        <a:pt x="188" y="3214"/>
                      </a:lnTo>
                      <a:lnTo>
                        <a:pt x="179" y="3233"/>
                      </a:lnTo>
                      <a:lnTo>
                        <a:pt x="168" y="3252"/>
                      </a:lnTo>
                      <a:lnTo>
                        <a:pt x="157" y="3269"/>
                      </a:lnTo>
                      <a:lnTo>
                        <a:pt x="144" y="3286"/>
                      </a:lnTo>
                      <a:lnTo>
                        <a:pt x="130" y="3300"/>
                      </a:lnTo>
                      <a:lnTo>
                        <a:pt x="116" y="3314"/>
                      </a:lnTo>
                      <a:lnTo>
                        <a:pt x="101" y="3325"/>
                      </a:lnTo>
                      <a:lnTo>
                        <a:pt x="83" y="3336"/>
                      </a:lnTo>
                      <a:lnTo>
                        <a:pt x="65" y="3344"/>
                      </a:lnTo>
                      <a:lnTo>
                        <a:pt x="44" y="3350"/>
                      </a:lnTo>
                      <a:lnTo>
                        <a:pt x="24" y="3354"/>
                      </a:lnTo>
                      <a:lnTo>
                        <a:pt x="0" y="3355"/>
                      </a:lnTo>
                      <a:lnTo>
                        <a:pt x="685" y="335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" name="Freeform 62"/>
                <p:cNvSpPr/>
                <p:nvPr/>
              </p:nvSpPr>
              <p:spPr bwMode="auto">
                <a:xfrm>
                  <a:off x="4354513" y="3762375"/>
                  <a:ext cx="1612900" cy="1563688"/>
                </a:xfrm>
                <a:custGeom>
                  <a:avLst/>
                  <a:gdLst/>
                  <a:ahLst/>
                  <a:cxnLst>
                    <a:cxn ang="0">
                      <a:pos x="352" y="985"/>
                    </a:cxn>
                    <a:cxn ang="0">
                      <a:pos x="319" y="980"/>
                    </a:cxn>
                    <a:cxn ang="0">
                      <a:pos x="291" y="965"/>
                    </a:cxn>
                    <a:cxn ang="0">
                      <a:pos x="268" y="943"/>
                    </a:cxn>
                    <a:cxn ang="0">
                      <a:pos x="246" y="913"/>
                    </a:cxn>
                    <a:cxn ang="0">
                      <a:pos x="229" y="877"/>
                    </a:cxn>
                    <a:cxn ang="0">
                      <a:pos x="215" y="838"/>
                    </a:cxn>
                    <a:cxn ang="0">
                      <a:pos x="194" y="753"/>
                    </a:cxn>
                    <a:cxn ang="0">
                      <a:pos x="182" y="667"/>
                    </a:cxn>
                    <a:cxn ang="0">
                      <a:pos x="175" y="594"/>
                    </a:cxn>
                    <a:cxn ang="0">
                      <a:pos x="172" y="520"/>
                    </a:cxn>
                    <a:cxn ang="0">
                      <a:pos x="174" y="498"/>
                    </a:cxn>
                    <a:cxn ang="0">
                      <a:pos x="172" y="399"/>
                    </a:cxn>
                    <a:cxn ang="0">
                      <a:pos x="164" y="308"/>
                    </a:cxn>
                    <a:cxn ang="0">
                      <a:pos x="150" y="211"/>
                    </a:cxn>
                    <a:cxn ang="0">
                      <a:pos x="133" y="142"/>
                    </a:cxn>
                    <a:cxn ang="0">
                      <a:pos x="117" y="100"/>
                    </a:cxn>
                    <a:cxn ang="0">
                      <a:pos x="99" y="64"/>
                    </a:cxn>
                    <a:cxn ang="0">
                      <a:pos x="75" y="34"/>
                    </a:cxn>
                    <a:cxn ang="0">
                      <a:pos x="49" y="12"/>
                    </a:cxn>
                    <a:cxn ang="0">
                      <a:pos x="17" y="1"/>
                    </a:cxn>
                    <a:cxn ang="0">
                      <a:pos x="647" y="0"/>
                    </a:cxn>
                    <a:cxn ang="0">
                      <a:pos x="662" y="1"/>
                    </a:cxn>
                    <a:cxn ang="0">
                      <a:pos x="691" y="12"/>
                    </a:cxn>
                    <a:cxn ang="0">
                      <a:pos x="716" y="34"/>
                    </a:cxn>
                    <a:cxn ang="0">
                      <a:pos x="738" y="64"/>
                    </a:cxn>
                    <a:cxn ang="0">
                      <a:pos x="755" y="100"/>
                    </a:cxn>
                    <a:cxn ang="0">
                      <a:pos x="769" y="142"/>
                    </a:cxn>
                    <a:cxn ang="0">
                      <a:pos x="786" y="211"/>
                    </a:cxn>
                    <a:cxn ang="0">
                      <a:pos x="800" y="308"/>
                    </a:cxn>
                    <a:cxn ang="0">
                      <a:pos x="806" y="399"/>
                    </a:cxn>
                    <a:cxn ang="0">
                      <a:pos x="810" y="498"/>
                    </a:cxn>
                    <a:cxn ang="0">
                      <a:pos x="810" y="520"/>
                    </a:cxn>
                    <a:cxn ang="0">
                      <a:pos x="813" y="594"/>
                    </a:cxn>
                    <a:cxn ang="0">
                      <a:pos x="822" y="667"/>
                    </a:cxn>
                    <a:cxn ang="0">
                      <a:pos x="836" y="753"/>
                    </a:cxn>
                    <a:cxn ang="0">
                      <a:pos x="861" y="838"/>
                    </a:cxn>
                    <a:cxn ang="0">
                      <a:pos x="878" y="877"/>
                    </a:cxn>
                    <a:cxn ang="0">
                      <a:pos x="899" y="913"/>
                    </a:cxn>
                    <a:cxn ang="0">
                      <a:pos x="922" y="943"/>
                    </a:cxn>
                    <a:cxn ang="0">
                      <a:pos x="949" y="965"/>
                    </a:cxn>
                    <a:cxn ang="0">
                      <a:pos x="980" y="980"/>
                    </a:cxn>
                    <a:cxn ang="0">
                      <a:pos x="1016" y="985"/>
                    </a:cxn>
                  </a:cxnLst>
                  <a:rect l="0" t="0" r="r" b="b"/>
                  <a:pathLst>
                    <a:path w="1016" h="985">
                      <a:moveTo>
                        <a:pt x="352" y="985"/>
                      </a:moveTo>
                      <a:lnTo>
                        <a:pt x="352" y="985"/>
                      </a:lnTo>
                      <a:lnTo>
                        <a:pt x="335" y="984"/>
                      </a:lnTo>
                      <a:lnTo>
                        <a:pt x="319" y="980"/>
                      </a:lnTo>
                      <a:lnTo>
                        <a:pt x="305" y="974"/>
                      </a:lnTo>
                      <a:lnTo>
                        <a:pt x="291" y="965"/>
                      </a:lnTo>
                      <a:lnTo>
                        <a:pt x="279" y="955"/>
                      </a:lnTo>
                      <a:lnTo>
                        <a:pt x="268" y="943"/>
                      </a:lnTo>
                      <a:lnTo>
                        <a:pt x="257" y="929"/>
                      </a:lnTo>
                      <a:lnTo>
                        <a:pt x="246" y="913"/>
                      </a:lnTo>
                      <a:lnTo>
                        <a:pt x="238" y="896"/>
                      </a:lnTo>
                      <a:lnTo>
                        <a:pt x="229" y="877"/>
                      </a:lnTo>
                      <a:lnTo>
                        <a:pt x="221" y="858"/>
                      </a:lnTo>
                      <a:lnTo>
                        <a:pt x="215" y="838"/>
                      </a:lnTo>
                      <a:lnTo>
                        <a:pt x="204" y="796"/>
                      </a:lnTo>
                      <a:lnTo>
                        <a:pt x="194" y="753"/>
                      </a:lnTo>
                      <a:lnTo>
                        <a:pt x="186" y="709"/>
                      </a:lnTo>
                      <a:lnTo>
                        <a:pt x="182" y="667"/>
                      </a:lnTo>
                      <a:lnTo>
                        <a:pt x="177" y="628"/>
                      </a:lnTo>
                      <a:lnTo>
                        <a:pt x="175" y="594"/>
                      </a:lnTo>
                      <a:lnTo>
                        <a:pt x="172" y="540"/>
                      </a:lnTo>
                      <a:lnTo>
                        <a:pt x="172" y="520"/>
                      </a:lnTo>
                      <a:lnTo>
                        <a:pt x="172" y="520"/>
                      </a:lnTo>
                      <a:lnTo>
                        <a:pt x="174" y="498"/>
                      </a:lnTo>
                      <a:lnTo>
                        <a:pt x="172" y="438"/>
                      </a:lnTo>
                      <a:lnTo>
                        <a:pt x="172" y="399"/>
                      </a:lnTo>
                      <a:lnTo>
                        <a:pt x="169" y="355"/>
                      </a:lnTo>
                      <a:lnTo>
                        <a:pt x="164" y="308"/>
                      </a:lnTo>
                      <a:lnTo>
                        <a:pt x="160" y="260"/>
                      </a:lnTo>
                      <a:lnTo>
                        <a:pt x="150" y="211"/>
                      </a:lnTo>
                      <a:lnTo>
                        <a:pt x="139" y="164"/>
                      </a:lnTo>
                      <a:lnTo>
                        <a:pt x="133" y="142"/>
                      </a:lnTo>
                      <a:lnTo>
                        <a:pt x="125" y="121"/>
                      </a:lnTo>
                      <a:lnTo>
                        <a:pt x="117" y="100"/>
                      </a:lnTo>
                      <a:lnTo>
                        <a:pt x="108" y="81"/>
                      </a:lnTo>
                      <a:lnTo>
                        <a:pt x="99" y="64"/>
                      </a:lnTo>
                      <a:lnTo>
                        <a:pt x="88" y="48"/>
                      </a:lnTo>
                      <a:lnTo>
                        <a:pt x="75" y="34"/>
                      </a:lnTo>
                      <a:lnTo>
                        <a:pt x="63" y="22"/>
                      </a:lnTo>
                      <a:lnTo>
                        <a:pt x="49" y="12"/>
                      </a:lnTo>
                      <a:lnTo>
                        <a:pt x="33" y="6"/>
                      </a:lnTo>
                      <a:lnTo>
                        <a:pt x="17" y="1"/>
                      </a:lnTo>
                      <a:lnTo>
                        <a:pt x="0" y="0"/>
                      </a:lnTo>
                      <a:lnTo>
                        <a:pt x="647" y="0"/>
                      </a:lnTo>
                      <a:lnTo>
                        <a:pt x="647" y="0"/>
                      </a:lnTo>
                      <a:lnTo>
                        <a:pt x="662" y="1"/>
                      </a:lnTo>
                      <a:lnTo>
                        <a:pt x="678" y="6"/>
                      </a:lnTo>
                      <a:lnTo>
                        <a:pt x="691" y="12"/>
                      </a:lnTo>
                      <a:lnTo>
                        <a:pt x="705" y="22"/>
                      </a:lnTo>
                      <a:lnTo>
                        <a:pt x="716" y="34"/>
                      </a:lnTo>
                      <a:lnTo>
                        <a:pt x="727" y="48"/>
                      </a:lnTo>
                      <a:lnTo>
                        <a:pt x="738" y="64"/>
                      </a:lnTo>
                      <a:lnTo>
                        <a:pt x="745" y="81"/>
                      </a:lnTo>
                      <a:lnTo>
                        <a:pt x="755" y="100"/>
                      </a:lnTo>
                      <a:lnTo>
                        <a:pt x="763" y="121"/>
                      </a:lnTo>
                      <a:lnTo>
                        <a:pt x="769" y="142"/>
                      </a:lnTo>
                      <a:lnTo>
                        <a:pt x="775" y="164"/>
                      </a:lnTo>
                      <a:lnTo>
                        <a:pt x="786" y="211"/>
                      </a:lnTo>
                      <a:lnTo>
                        <a:pt x="794" y="260"/>
                      </a:lnTo>
                      <a:lnTo>
                        <a:pt x="800" y="308"/>
                      </a:lnTo>
                      <a:lnTo>
                        <a:pt x="805" y="355"/>
                      </a:lnTo>
                      <a:lnTo>
                        <a:pt x="806" y="399"/>
                      </a:lnTo>
                      <a:lnTo>
                        <a:pt x="808" y="438"/>
                      </a:lnTo>
                      <a:lnTo>
                        <a:pt x="810" y="498"/>
                      </a:lnTo>
                      <a:lnTo>
                        <a:pt x="810" y="520"/>
                      </a:lnTo>
                      <a:lnTo>
                        <a:pt x="810" y="520"/>
                      </a:lnTo>
                      <a:lnTo>
                        <a:pt x="810" y="540"/>
                      </a:lnTo>
                      <a:lnTo>
                        <a:pt x="813" y="594"/>
                      </a:lnTo>
                      <a:lnTo>
                        <a:pt x="817" y="628"/>
                      </a:lnTo>
                      <a:lnTo>
                        <a:pt x="822" y="667"/>
                      </a:lnTo>
                      <a:lnTo>
                        <a:pt x="828" y="709"/>
                      </a:lnTo>
                      <a:lnTo>
                        <a:pt x="836" y="753"/>
                      </a:lnTo>
                      <a:lnTo>
                        <a:pt x="849" y="796"/>
                      </a:lnTo>
                      <a:lnTo>
                        <a:pt x="861" y="838"/>
                      </a:lnTo>
                      <a:lnTo>
                        <a:pt x="869" y="858"/>
                      </a:lnTo>
                      <a:lnTo>
                        <a:pt x="878" y="877"/>
                      </a:lnTo>
                      <a:lnTo>
                        <a:pt x="888" y="896"/>
                      </a:lnTo>
                      <a:lnTo>
                        <a:pt x="899" y="913"/>
                      </a:lnTo>
                      <a:lnTo>
                        <a:pt x="910" y="929"/>
                      </a:lnTo>
                      <a:lnTo>
                        <a:pt x="922" y="943"/>
                      </a:lnTo>
                      <a:lnTo>
                        <a:pt x="935" y="955"/>
                      </a:lnTo>
                      <a:lnTo>
                        <a:pt x="949" y="965"/>
                      </a:lnTo>
                      <a:lnTo>
                        <a:pt x="965" y="974"/>
                      </a:lnTo>
                      <a:lnTo>
                        <a:pt x="980" y="980"/>
                      </a:lnTo>
                      <a:lnTo>
                        <a:pt x="997" y="984"/>
                      </a:lnTo>
                      <a:lnTo>
                        <a:pt x="1016" y="985"/>
                      </a:lnTo>
                      <a:lnTo>
                        <a:pt x="352" y="9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" name="Freeform 63"/>
                <p:cNvSpPr/>
                <p:nvPr/>
              </p:nvSpPr>
              <p:spPr bwMode="auto">
                <a:xfrm>
                  <a:off x="2733675" y="3762375"/>
                  <a:ext cx="2660650" cy="3095625"/>
                </a:xfrm>
                <a:custGeom>
                  <a:avLst/>
                  <a:gdLst/>
                  <a:ahLst/>
                  <a:cxnLst>
                    <a:cxn ang="0">
                      <a:pos x="1278" y="1273"/>
                    </a:cxn>
                    <a:cxn ang="0">
                      <a:pos x="1278" y="1156"/>
                    </a:cxn>
                    <a:cxn ang="0">
                      <a:pos x="1284" y="977"/>
                    </a:cxn>
                    <a:cxn ang="0">
                      <a:pos x="1303" y="755"/>
                    </a:cxn>
                    <a:cxn ang="0">
                      <a:pos x="1319" y="636"/>
                    </a:cxn>
                    <a:cxn ang="0">
                      <a:pos x="1339" y="518"/>
                    </a:cxn>
                    <a:cxn ang="0">
                      <a:pos x="1364" y="402"/>
                    </a:cxn>
                    <a:cxn ang="0">
                      <a:pos x="1397" y="296"/>
                    </a:cxn>
                    <a:cxn ang="0">
                      <a:pos x="1436" y="199"/>
                    </a:cxn>
                    <a:cxn ang="0">
                      <a:pos x="1470" y="136"/>
                    </a:cxn>
                    <a:cxn ang="0">
                      <a:pos x="1495" y="100"/>
                    </a:cxn>
                    <a:cxn ang="0">
                      <a:pos x="1522" y="69"/>
                    </a:cxn>
                    <a:cxn ang="0">
                      <a:pos x="1552" y="42"/>
                    </a:cxn>
                    <a:cxn ang="0">
                      <a:pos x="1585" y="22"/>
                    </a:cxn>
                    <a:cxn ang="0">
                      <a:pos x="1619" y="8"/>
                    </a:cxn>
                    <a:cxn ang="0">
                      <a:pos x="1657" y="1"/>
                    </a:cxn>
                    <a:cxn ang="0">
                      <a:pos x="993" y="0"/>
                    </a:cxn>
                    <a:cxn ang="0">
                      <a:pos x="968" y="1"/>
                    </a:cxn>
                    <a:cxn ang="0">
                      <a:pos x="922" y="8"/>
                    </a:cxn>
                    <a:cxn ang="0">
                      <a:pos x="880" y="22"/>
                    </a:cxn>
                    <a:cxn ang="0">
                      <a:pos x="838" y="42"/>
                    </a:cxn>
                    <a:cxn ang="0">
                      <a:pos x="799" y="69"/>
                    </a:cxn>
                    <a:cxn ang="0">
                      <a:pos x="763" y="100"/>
                    </a:cxn>
                    <a:cxn ang="0">
                      <a:pos x="728" y="136"/>
                    </a:cxn>
                    <a:cxn ang="0">
                      <a:pos x="695" y="177"/>
                    </a:cxn>
                    <a:cxn ang="0">
                      <a:pos x="650" y="246"/>
                    </a:cxn>
                    <a:cxn ang="0">
                      <a:pos x="595" y="348"/>
                    </a:cxn>
                    <a:cxn ang="0">
                      <a:pos x="548" y="459"/>
                    </a:cxn>
                    <a:cxn ang="0">
                      <a:pos x="509" y="576"/>
                    </a:cxn>
                    <a:cxn ang="0">
                      <a:pos x="474" y="695"/>
                    </a:cxn>
                    <a:cxn ang="0">
                      <a:pos x="446" y="813"/>
                    </a:cxn>
                    <a:cxn ang="0">
                      <a:pos x="415" y="977"/>
                    </a:cxn>
                    <a:cxn ang="0">
                      <a:pos x="387" y="1156"/>
                    </a:cxn>
                    <a:cxn ang="0">
                      <a:pos x="374" y="1273"/>
                    </a:cxn>
                    <a:cxn ang="0">
                      <a:pos x="0" y="1428"/>
                    </a:cxn>
                    <a:cxn ang="0">
                      <a:pos x="736" y="1950"/>
                    </a:cxn>
                    <a:cxn ang="0">
                      <a:pos x="1636" y="1428"/>
                    </a:cxn>
                    <a:cxn ang="0">
                      <a:pos x="1278" y="1273"/>
                    </a:cxn>
                  </a:cxnLst>
                  <a:rect l="0" t="0" r="r" b="b"/>
                  <a:pathLst>
                    <a:path w="1676" h="1950">
                      <a:moveTo>
                        <a:pt x="1278" y="1273"/>
                      </a:moveTo>
                      <a:lnTo>
                        <a:pt x="1278" y="1273"/>
                      </a:lnTo>
                      <a:lnTo>
                        <a:pt x="1276" y="1219"/>
                      </a:lnTo>
                      <a:lnTo>
                        <a:pt x="1278" y="1156"/>
                      </a:lnTo>
                      <a:lnTo>
                        <a:pt x="1279" y="1074"/>
                      </a:lnTo>
                      <a:lnTo>
                        <a:pt x="1284" y="977"/>
                      </a:lnTo>
                      <a:lnTo>
                        <a:pt x="1292" y="871"/>
                      </a:lnTo>
                      <a:lnTo>
                        <a:pt x="1303" y="755"/>
                      </a:lnTo>
                      <a:lnTo>
                        <a:pt x="1311" y="695"/>
                      </a:lnTo>
                      <a:lnTo>
                        <a:pt x="1319" y="636"/>
                      </a:lnTo>
                      <a:lnTo>
                        <a:pt x="1328" y="576"/>
                      </a:lnTo>
                      <a:lnTo>
                        <a:pt x="1339" y="518"/>
                      </a:lnTo>
                      <a:lnTo>
                        <a:pt x="1350" y="459"/>
                      </a:lnTo>
                      <a:lnTo>
                        <a:pt x="1364" y="402"/>
                      </a:lnTo>
                      <a:lnTo>
                        <a:pt x="1380" y="348"/>
                      </a:lnTo>
                      <a:lnTo>
                        <a:pt x="1397" y="296"/>
                      </a:lnTo>
                      <a:lnTo>
                        <a:pt x="1416" y="246"/>
                      </a:lnTo>
                      <a:lnTo>
                        <a:pt x="1436" y="199"/>
                      </a:lnTo>
                      <a:lnTo>
                        <a:pt x="1458" y="157"/>
                      </a:lnTo>
                      <a:lnTo>
                        <a:pt x="1470" y="136"/>
                      </a:lnTo>
                      <a:lnTo>
                        <a:pt x="1483" y="117"/>
                      </a:lnTo>
                      <a:lnTo>
                        <a:pt x="1495" y="100"/>
                      </a:lnTo>
                      <a:lnTo>
                        <a:pt x="1508" y="83"/>
                      </a:lnTo>
                      <a:lnTo>
                        <a:pt x="1522" y="69"/>
                      </a:lnTo>
                      <a:lnTo>
                        <a:pt x="1538" y="55"/>
                      </a:lnTo>
                      <a:lnTo>
                        <a:pt x="1552" y="42"/>
                      </a:lnTo>
                      <a:lnTo>
                        <a:pt x="1567" y="31"/>
                      </a:lnTo>
                      <a:lnTo>
                        <a:pt x="1585" y="22"/>
                      </a:lnTo>
                      <a:lnTo>
                        <a:pt x="1602" y="14"/>
                      </a:lnTo>
                      <a:lnTo>
                        <a:pt x="1619" y="8"/>
                      </a:lnTo>
                      <a:lnTo>
                        <a:pt x="1638" y="3"/>
                      </a:lnTo>
                      <a:lnTo>
                        <a:pt x="1657" y="1"/>
                      </a:lnTo>
                      <a:lnTo>
                        <a:pt x="1676" y="0"/>
                      </a:lnTo>
                      <a:lnTo>
                        <a:pt x="993" y="0"/>
                      </a:lnTo>
                      <a:lnTo>
                        <a:pt x="993" y="0"/>
                      </a:lnTo>
                      <a:lnTo>
                        <a:pt x="968" y="1"/>
                      </a:lnTo>
                      <a:lnTo>
                        <a:pt x="946" y="3"/>
                      </a:lnTo>
                      <a:lnTo>
                        <a:pt x="922" y="8"/>
                      </a:lnTo>
                      <a:lnTo>
                        <a:pt x="900" y="14"/>
                      </a:lnTo>
                      <a:lnTo>
                        <a:pt x="880" y="22"/>
                      </a:lnTo>
                      <a:lnTo>
                        <a:pt x="858" y="31"/>
                      </a:lnTo>
                      <a:lnTo>
                        <a:pt x="838" y="42"/>
                      </a:lnTo>
                      <a:lnTo>
                        <a:pt x="819" y="55"/>
                      </a:lnTo>
                      <a:lnTo>
                        <a:pt x="799" y="69"/>
                      </a:lnTo>
                      <a:lnTo>
                        <a:pt x="780" y="83"/>
                      </a:lnTo>
                      <a:lnTo>
                        <a:pt x="763" y="100"/>
                      </a:lnTo>
                      <a:lnTo>
                        <a:pt x="745" y="117"/>
                      </a:lnTo>
                      <a:lnTo>
                        <a:pt x="728" y="136"/>
                      </a:lnTo>
                      <a:lnTo>
                        <a:pt x="711" y="157"/>
                      </a:lnTo>
                      <a:lnTo>
                        <a:pt x="695" y="177"/>
                      </a:lnTo>
                      <a:lnTo>
                        <a:pt x="680" y="199"/>
                      </a:lnTo>
                      <a:lnTo>
                        <a:pt x="650" y="246"/>
                      </a:lnTo>
                      <a:lnTo>
                        <a:pt x="622" y="296"/>
                      </a:lnTo>
                      <a:lnTo>
                        <a:pt x="595" y="348"/>
                      </a:lnTo>
                      <a:lnTo>
                        <a:pt x="572" y="402"/>
                      </a:lnTo>
                      <a:lnTo>
                        <a:pt x="548" y="459"/>
                      </a:lnTo>
                      <a:lnTo>
                        <a:pt x="528" y="518"/>
                      </a:lnTo>
                      <a:lnTo>
                        <a:pt x="509" y="576"/>
                      </a:lnTo>
                      <a:lnTo>
                        <a:pt x="490" y="636"/>
                      </a:lnTo>
                      <a:lnTo>
                        <a:pt x="474" y="695"/>
                      </a:lnTo>
                      <a:lnTo>
                        <a:pt x="460" y="755"/>
                      </a:lnTo>
                      <a:lnTo>
                        <a:pt x="446" y="813"/>
                      </a:lnTo>
                      <a:lnTo>
                        <a:pt x="434" y="871"/>
                      </a:lnTo>
                      <a:lnTo>
                        <a:pt x="415" y="977"/>
                      </a:lnTo>
                      <a:lnTo>
                        <a:pt x="399" y="1074"/>
                      </a:lnTo>
                      <a:lnTo>
                        <a:pt x="387" y="1156"/>
                      </a:lnTo>
                      <a:lnTo>
                        <a:pt x="379" y="1219"/>
                      </a:lnTo>
                      <a:lnTo>
                        <a:pt x="374" y="1273"/>
                      </a:lnTo>
                      <a:lnTo>
                        <a:pt x="365" y="1428"/>
                      </a:lnTo>
                      <a:lnTo>
                        <a:pt x="0" y="1428"/>
                      </a:lnTo>
                      <a:lnTo>
                        <a:pt x="0" y="1433"/>
                      </a:lnTo>
                      <a:lnTo>
                        <a:pt x="736" y="1950"/>
                      </a:lnTo>
                      <a:lnTo>
                        <a:pt x="1636" y="1433"/>
                      </a:lnTo>
                      <a:lnTo>
                        <a:pt x="1636" y="1428"/>
                      </a:lnTo>
                      <a:lnTo>
                        <a:pt x="1275" y="1428"/>
                      </a:lnTo>
                      <a:lnTo>
                        <a:pt x="1278" y="12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  <a:gs pos="18000">
                      <a:schemeClr val="accent2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9" name="Rectangle 71"/>
          <p:cNvSpPr>
            <a:spLocks noChangeArrowheads="1"/>
          </p:cNvSpPr>
          <p:nvPr/>
        </p:nvSpPr>
        <p:spPr bwMode="auto">
          <a:xfrm>
            <a:off x="2108321" y="1059582"/>
            <a:ext cx="4972446" cy="43103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6350"/>
            <a:bevelB w="38100" h="6350"/>
            <a:extrusionClr>
              <a:schemeClr val="tx2">
                <a:lumMod val="60000"/>
                <a:lumOff val="40000"/>
              </a:schemeClr>
            </a:extrusionClr>
          </a:sp3d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黑体" charset="0"/>
                <a:ea typeface="黑体" charset="0"/>
              </a:rPr>
              <a:t>招聘看中什么</a:t>
            </a:r>
            <a:endParaRPr lang="zh-CN" altLang="en-US" sz="1800" dirty="0">
              <a:solidFill>
                <a:srgbClr val="FFFFFF"/>
              </a:solidFill>
              <a:latin typeface="黑体" charset="0"/>
              <a:ea typeface="黑体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45569" y="3663883"/>
            <a:ext cx="1059651" cy="3524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技术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329" y="4120612"/>
            <a:ext cx="1440160" cy="71247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技术基础</a:t>
            </a:r>
            <a:endParaRPr lang="zh-CN" altLang="en-US" sz="1400" b="1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技术视野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编程思想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19113" y="3663883"/>
            <a:ext cx="1059651" cy="352425"/>
          </a:xfrm>
          <a:prstGeom prst="rect">
            <a:avLst/>
          </a:prstGeom>
          <a:solidFill>
            <a:srgbClr val="60A7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经历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82873" y="4120612"/>
            <a:ext cx="1440160" cy="71247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项目经历</a:t>
            </a:r>
            <a:endParaRPr lang="zh-CN" altLang="en-US" sz="1400" b="1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工作经历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学习经历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37597" y="3663883"/>
            <a:ext cx="1059651" cy="35242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能力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73112" y="4120612"/>
            <a:ext cx="1440160" cy="71247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学习能力</a:t>
            </a:r>
            <a:endParaRPr lang="zh-CN" altLang="en-US" sz="1400" b="1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解决问题能力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团队沟通能力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77571" y="3663883"/>
            <a:ext cx="1059651" cy="3524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态度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13086" y="4120612"/>
            <a:ext cx="1440160" cy="49911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/>
                </a:solidFill>
                <a:latin typeface="黑体" charset="0"/>
                <a:ea typeface="黑体" charset="0"/>
              </a:rPr>
              <a:t>职业态度</a:t>
            </a:r>
            <a:endParaRPr lang="zh-CN" altLang="en-US" sz="1400" b="1" dirty="0" smtClean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生活态度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96725" y="3663883"/>
            <a:ext cx="1059651" cy="352425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？？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32240" y="4120612"/>
            <a:ext cx="1440160" cy="499110"/>
          </a:xfrm>
          <a:prstGeom prst="rect">
            <a:avLst/>
          </a:prstGeom>
          <a:noFill/>
        </p:spPr>
        <p:txBody>
          <a:bodyPr wrap="square" lIns="72556" tIns="36277" rIns="72556" bIns="36277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精神面貌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黑体" charset="0"/>
                <a:ea typeface="黑体" charset="0"/>
              </a:rPr>
              <a:t>性格</a:t>
            </a:r>
            <a:endParaRPr lang="zh-CN" altLang="en-US" sz="1400" b="1" dirty="0">
              <a:solidFill>
                <a:schemeClr val="accent6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730" y="1661160"/>
            <a:ext cx="235331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技术和经历决定下限</a:t>
            </a:r>
            <a:endParaRPr lang="zh-CN" altLang="en-US"/>
          </a:p>
          <a:p>
            <a:r>
              <a:rPr lang="zh-CN" altLang="en-US"/>
              <a:t>能力和态度决定上限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49" grpId="0" animBg="1"/>
      <p:bldP spid="50" grpId="0" bldLvl="0" animBg="1"/>
      <p:bldP spid="51" grpId="0"/>
      <p:bldP spid="52" grpId="0" bldLvl="0" animBg="1"/>
      <p:bldP spid="53" grpId="0"/>
      <p:bldP spid="54" grpId="0" bldLvl="0" animBg="1"/>
      <p:bldP spid="55" grpId="0"/>
      <p:bldP spid="56" grpId="0" bldLvl="0" animBg="1"/>
      <p:bldP spid="57" grpId="0"/>
      <p:bldP spid="58" grpId="0" bldLvl="0" animBg="1"/>
      <p:bldP spid="5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40">
      <a:dk1>
        <a:sysClr val="windowText" lastClr="000000"/>
      </a:dk1>
      <a:lt1>
        <a:sysClr val="window" lastClr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92D050"/>
      </a:accent3>
      <a:accent4>
        <a:srgbClr val="00B0F0"/>
      </a:accent4>
      <a:accent5>
        <a:srgbClr val="7F7F7F"/>
      </a:accent5>
      <a:accent6>
        <a:srgbClr val="262626"/>
      </a:accent6>
      <a:hlink>
        <a:srgbClr val="262626"/>
      </a:hlink>
      <a:folHlink>
        <a:srgbClr val="7F7F7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Kingsoft Office WPP</Application>
  <PresentationFormat>全屏显示(16:9)</PresentationFormat>
  <Paragraphs>171</Paragraphs>
  <Slides>11</Slides>
  <Notes>34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admin</cp:lastModifiedBy>
  <cp:revision>361</cp:revision>
  <dcterms:created xsi:type="dcterms:W3CDTF">2013-07-25T03:25:00Z</dcterms:created>
  <dcterms:modified xsi:type="dcterms:W3CDTF">2016-03-03T06:47:49Z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